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1" r:id="rId6"/>
    <p:sldId id="263" r:id="rId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CE7F20-27BF-4A66-9330-D6B35C11C7CB}" v="27" dt="2020-11-10T17:30:07.719"/>
    <p1510:client id="{3428BDCA-9578-A9D0-10FD-DF660E4C248A}" v="1082" dt="2020-11-10T19:11:58.374"/>
    <p1510:client id="{560846CA-4EBF-8F75-133E-E9063490E607}" v="2" dt="2020-11-11T12:40:14.864"/>
    <p1510:client id="{B713EADA-8030-83E5-0373-586FF36B74BB}" v="65" dt="2020-11-17T19:12:54.464"/>
    <p1510:client id="{D4D9D62E-EEC7-E175-9283-401B87AA96AB}" v="287" dt="2020-11-15T11:31:18.6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wszczak Michal" userId="S::i21mwawszczak@sp11.waw.pl::382059c3-2f87-4fee-93d6-85c02b3781c0" providerId="AD" clId="Web-{560846CA-4EBF-8F75-133E-E9063490E607}"/>
    <pc:docChg chg="modSld">
      <pc:chgData name="Wawszczak Michal" userId="S::i21mwawszczak@sp11.waw.pl::382059c3-2f87-4fee-93d6-85c02b3781c0" providerId="AD" clId="Web-{560846CA-4EBF-8F75-133E-E9063490E607}" dt="2020-11-11T12:40:14.864" v="1" actId="14100"/>
      <pc:docMkLst>
        <pc:docMk/>
      </pc:docMkLst>
      <pc:sldChg chg="modSp">
        <pc:chgData name="Wawszczak Michal" userId="S::i21mwawszczak@sp11.waw.pl::382059c3-2f87-4fee-93d6-85c02b3781c0" providerId="AD" clId="Web-{560846CA-4EBF-8F75-133E-E9063490E607}" dt="2020-11-11T12:40:14.864" v="1" actId="14100"/>
        <pc:sldMkLst>
          <pc:docMk/>
          <pc:sldMk cId="289600865" sldId="259"/>
        </pc:sldMkLst>
        <pc:spChg chg="mod">
          <ac:chgData name="Wawszczak Michal" userId="S::i21mwawszczak@sp11.waw.pl::382059c3-2f87-4fee-93d6-85c02b3781c0" providerId="AD" clId="Web-{560846CA-4EBF-8F75-133E-E9063490E607}" dt="2020-11-11T12:40:14.864" v="1" actId="14100"/>
          <ac:spMkLst>
            <pc:docMk/>
            <pc:sldMk cId="289600865" sldId="259"/>
            <ac:spMk id="3" creationId="{FF569F2C-FBA0-49F1-84E2-CD25F9B436A1}"/>
          </ac:spMkLst>
        </pc:spChg>
      </pc:sldChg>
    </pc:docChg>
  </pc:docChgLst>
  <pc:docChgLst>
    <pc:chgData name="Wawszczak Michal" userId="S::i21mwawszczak@sp11.waw.pl::382059c3-2f87-4fee-93d6-85c02b3781c0" providerId="AD" clId="Web-{B713EADA-8030-83E5-0373-586FF36B74BB}"/>
    <pc:docChg chg="delSld modSld">
      <pc:chgData name="Wawszczak Michal" userId="S::i21mwawszczak@sp11.waw.pl::382059c3-2f87-4fee-93d6-85c02b3781c0" providerId="AD" clId="Web-{B713EADA-8030-83E5-0373-586FF36B74BB}" dt="2020-11-17T19:12:54.464" v="62" actId="20577"/>
      <pc:docMkLst>
        <pc:docMk/>
      </pc:docMkLst>
      <pc:sldChg chg="modTransition">
        <pc:chgData name="Wawszczak Michal" userId="S::i21mwawszczak@sp11.waw.pl::382059c3-2f87-4fee-93d6-85c02b3781c0" providerId="AD" clId="Web-{B713EADA-8030-83E5-0373-586FF36B74BB}" dt="2020-11-17T19:12:20.573" v="35"/>
        <pc:sldMkLst>
          <pc:docMk/>
          <pc:sldMk cId="650317164" sldId="256"/>
        </pc:sldMkLst>
      </pc:sldChg>
      <pc:sldChg chg="addSp modSp">
        <pc:chgData name="Wawszczak Michal" userId="S::i21mwawszczak@sp11.waw.pl::382059c3-2f87-4fee-93d6-85c02b3781c0" providerId="AD" clId="Web-{B713EADA-8030-83E5-0373-586FF36B74BB}" dt="2020-11-17T19:11:37.057" v="30" actId="1076"/>
        <pc:sldMkLst>
          <pc:docMk/>
          <pc:sldMk cId="289600865" sldId="259"/>
        </pc:sldMkLst>
        <pc:picChg chg="add mod">
          <ac:chgData name="Wawszczak Michal" userId="S::i21mwawszczak@sp11.waw.pl::382059c3-2f87-4fee-93d6-85c02b3781c0" providerId="AD" clId="Web-{B713EADA-8030-83E5-0373-586FF36B74BB}" dt="2020-11-17T19:11:37.057" v="30" actId="1076"/>
          <ac:picMkLst>
            <pc:docMk/>
            <pc:sldMk cId="289600865" sldId="259"/>
            <ac:picMk id="4" creationId="{02C752ED-58D3-4A4C-95FB-A9423F2510DA}"/>
          </ac:picMkLst>
        </pc:picChg>
        <pc:picChg chg="add mod">
          <ac:chgData name="Wawszczak Michal" userId="S::i21mwawszczak@sp11.waw.pl::382059c3-2f87-4fee-93d6-85c02b3781c0" providerId="AD" clId="Web-{B713EADA-8030-83E5-0373-586FF36B74BB}" dt="2020-11-17T19:11:37.010" v="29" actId="1076"/>
          <ac:picMkLst>
            <pc:docMk/>
            <pc:sldMk cId="289600865" sldId="259"/>
            <ac:picMk id="5" creationId="{B8364629-BC3E-4092-8C67-8E169AFA1867}"/>
          </ac:picMkLst>
        </pc:picChg>
      </pc:sldChg>
      <pc:sldChg chg="del">
        <pc:chgData name="Wawszczak Michal" userId="S::i21mwawszczak@sp11.waw.pl::382059c3-2f87-4fee-93d6-85c02b3781c0" providerId="AD" clId="Web-{B713EADA-8030-83E5-0373-586FF36B74BB}" dt="2020-11-17T19:09:55.556" v="1"/>
        <pc:sldMkLst>
          <pc:docMk/>
          <pc:sldMk cId="2637888036" sldId="260"/>
        </pc:sldMkLst>
      </pc:sldChg>
      <pc:sldChg chg="addSp modSp">
        <pc:chgData name="Wawszczak Michal" userId="S::i21mwawszczak@sp11.waw.pl::382059c3-2f87-4fee-93d6-85c02b3781c0" providerId="AD" clId="Web-{B713EADA-8030-83E5-0373-586FF36B74BB}" dt="2020-11-17T19:12:15.042" v="34" actId="1076"/>
        <pc:sldMkLst>
          <pc:docMk/>
          <pc:sldMk cId="325511948" sldId="261"/>
        </pc:sldMkLst>
        <pc:picChg chg="add mod">
          <ac:chgData name="Wawszczak Michal" userId="S::i21mwawszczak@sp11.waw.pl::382059c3-2f87-4fee-93d6-85c02b3781c0" providerId="AD" clId="Web-{B713EADA-8030-83E5-0373-586FF36B74BB}" dt="2020-11-17T19:12:15.042" v="34" actId="1076"/>
          <ac:picMkLst>
            <pc:docMk/>
            <pc:sldMk cId="325511948" sldId="261"/>
            <ac:picMk id="4" creationId="{D4269392-1E61-4D83-83E3-AE9F3934AD25}"/>
          </ac:picMkLst>
        </pc:picChg>
      </pc:sldChg>
      <pc:sldChg chg="del">
        <pc:chgData name="Wawszczak Michal" userId="S::i21mwawszczak@sp11.waw.pl::382059c3-2f87-4fee-93d6-85c02b3781c0" providerId="AD" clId="Web-{B713EADA-8030-83E5-0373-586FF36B74BB}" dt="2020-11-17T19:09:53.618" v="0"/>
        <pc:sldMkLst>
          <pc:docMk/>
          <pc:sldMk cId="3064825080" sldId="262"/>
        </pc:sldMkLst>
      </pc:sldChg>
      <pc:sldChg chg="modSp mod chgLayout">
        <pc:chgData name="Wawszczak Michal" userId="S::i21mwawszczak@sp11.waw.pl::382059c3-2f87-4fee-93d6-85c02b3781c0" providerId="AD" clId="Web-{B713EADA-8030-83E5-0373-586FF36B74BB}" dt="2020-11-17T19:12:53.839" v="60" actId="20577"/>
        <pc:sldMkLst>
          <pc:docMk/>
          <pc:sldMk cId="2304298104" sldId="263"/>
        </pc:sldMkLst>
        <pc:spChg chg="mod ord">
          <ac:chgData name="Wawszczak Michal" userId="S::i21mwawszczak@sp11.waw.pl::382059c3-2f87-4fee-93d6-85c02b3781c0" providerId="AD" clId="Web-{B713EADA-8030-83E5-0373-586FF36B74BB}" dt="2020-11-17T19:10:14.509" v="26"/>
          <ac:spMkLst>
            <pc:docMk/>
            <pc:sldMk cId="2304298104" sldId="263"/>
            <ac:spMk id="2" creationId="{77FB5030-9D2E-4005-AE33-CFB93D54F136}"/>
          </ac:spMkLst>
        </pc:spChg>
        <pc:spChg chg="mod ord">
          <ac:chgData name="Wawszczak Michal" userId="S::i21mwawszczak@sp11.waw.pl::382059c3-2f87-4fee-93d6-85c02b3781c0" providerId="AD" clId="Web-{B713EADA-8030-83E5-0373-586FF36B74BB}" dt="2020-11-17T19:12:53.839" v="60" actId="20577"/>
          <ac:spMkLst>
            <pc:docMk/>
            <pc:sldMk cId="2304298104" sldId="263"/>
            <ac:spMk id="3" creationId="{D9FECCAC-E6EB-4106-82BB-8C328492FEBD}"/>
          </ac:spMkLst>
        </pc:spChg>
      </pc:sldChg>
    </pc:docChg>
  </pc:docChgLst>
  <pc:docChgLst>
    <pc:chgData name="Wawszczak Michal" userId="S::i21mwawszczak@sp11.waw.pl::382059c3-2f87-4fee-93d6-85c02b3781c0" providerId="AD" clId="Web-{3428BDCA-9578-A9D0-10FD-DF660E4C248A}"/>
    <pc:docChg chg="addSld delSld modSld sldOrd addMainMaster delMainMaster">
      <pc:chgData name="Wawszczak Michal" userId="S::i21mwawszczak@sp11.waw.pl::382059c3-2f87-4fee-93d6-85c02b3781c0" providerId="AD" clId="Web-{3428BDCA-9578-A9D0-10FD-DF660E4C248A}" dt="2020-11-10T19:11:58.374" v="1072" actId="20577"/>
      <pc:docMkLst>
        <pc:docMk/>
      </pc:docMkLst>
      <pc:sldChg chg="addSp delSp modSp mod setBg modClrScheme chgLayout">
        <pc:chgData name="Wawszczak Michal" userId="S::i21mwawszczak@sp11.waw.pl::382059c3-2f87-4fee-93d6-85c02b3781c0" providerId="AD" clId="Web-{3428BDCA-9578-A9D0-10FD-DF660E4C248A}" dt="2020-11-10T17:36:50.842" v="110" actId="1076"/>
        <pc:sldMkLst>
          <pc:docMk/>
          <pc:sldMk cId="650317164" sldId="256"/>
        </pc:sldMkLst>
        <pc:spChg chg="mod ord">
          <ac:chgData name="Wawszczak Michal" userId="S::i21mwawszczak@sp11.waw.pl::382059c3-2f87-4fee-93d6-85c02b3781c0" providerId="AD" clId="Web-{3428BDCA-9578-A9D0-10FD-DF660E4C248A}" dt="2020-11-10T17:36:50.842" v="110" actId="1076"/>
          <ac:spMkLst>
            <pc:docMk/>
            <pc:sldMk cId="650317164" sldId="256"/>
            <ac:spMk id="2" creationId="{00000000-0000-0000-0000-000000000000}"/>
          </ac:spMkLst>
        </pc:spChg>
        <pc:spChg chg="del mod ord">
          <ac:chgData name="Wawszczak Michal" userId="S::i21mwawszczak@sp11.waw.pl::382059c3-2f87-4fee-93d6-85c02b3781c0" providerId="AD" clId="Web-{3428BDCA-9578-A9D0-10FD-DF660E4C248A}" dt="2020-11-10T17:35:39.325" v="68"/>
          <ac:spMkLst>
            <pc:docMk/>
            <pc:sldMk cId="650317164" sldId="256"/>
            <ac:spMk id="3" creationId="{00000000-0000-0000-0000-000000000000}"/>
          </ac:spMkLst>
        </pc:spChg>
        <pc:spChg chg="add del mod ord">
          <ac:chgData name="Wawszczak Michal" userId="S::i21mwawszczak@sp11.waw.pl::382059c3-2f87-4fee-93d6-85c02b3781c0" providerId="AD" clId="Web-{3428BDCA-9578-A9D0-10FD-DF660E4C248A}" dt="2020-11-10T17:32:47.837" v="41"/>
          <ac:spMkLst>
            <pc:docMk/>
            <pc:sldMk cId="650317164" sldId="256"/>
            <ac:spMk id="4" creationId="{4D650070-E69B-4F28-8AD2-6A2590257A8C}"/>
          </ac:spMkLst>
        </pc:spChg>
        <pc:spChg chg="add del mod">
          <ac:chgData name="Wawszczak Michal" userId="S::i21mwawszczak@sp11.waw.pl::382059c3-2f87-4fee-93d6-85c02b3781c0" providerId="AD" clId="Web-{3428BDCA-9578-A9D0-10FD-DF660E4C248A}" dt="2020-11-10T17:34:13.995" v="48"/>
          <ac:spMkLst>
            <pc:docMk/>
            <pc:sldMk cId="650317164" sldId="256"/>
            <ac:spMk id="7" creationId="{B109F300-DCBA-4E40-AA80-2680290CE069}"/>
          </ac:spMkLst>
        </pc:spChg>
        <pc:spChg chg="add del mod">
          <ac:chgData name="Wawszczak Michal" userId="S::i21mwawszczak@sp11.waw.pl::382059c3-2f87-4fee-93d6-85c02b3781c0" providerId="AD" clId="Web-{3428BDCA-9578-A9D0-10FD-DF660E4C248A}" dt="2020-11-10T17:35:51.154" v="77"/>
          <ac:spMkLst>
            <pc:docMk/>
            <pc:sldMk cId="650317164" sldId="256"/>
            <ac:spMk id="10" creationId="{B27B5B88-B3BD-47CD-9C30-8472F28139C5}"/>
          </ac:spMkLst>
        </pc:spChg>
        <pc:spChg chg="add">
          <ac:chgData name="Wawszczak Michal" userId="S::i21mwawszczak@sp11.waw.pl::382059c3-2f87-4fee-93d6-85c02b3781c0" providerId="AD" clId="Web-{3428BDCA-9578-A9D0-10FD-DF660E4C248A}" dt="2020-11-10T17:34:51.465" v="65"/>
          <ac:spMkLst>
            <pc:docMk/>
            <pc:sldMk cId="650317164" sldId="256"/>
            <ac:spMk id="13" creationId="{EFB0C39A-F8CA-4A79-AFFC-E9780FB1991A}"/>
          </ac:spMkLst>
        </pc:spChg>
        <pc:picChg chg="add del mod ord modCrop">
          <ac:chgData name="Wawszczak Michal" userId="S::i21mwawszczak@sp11.waw.pl::382059c3-2f87-4fee-93d6-85c02b3781c0" providerId="AD" clId="Web-{3428BDCA-9578-A9D0-10FD-DF660E4C248A}" dt="2020-11-10T17:33:18.119" v="45"/>
          <ac:picMkLst>
            <pc:docMk/>
            <pc:sldMk cId="650317164" sldId="256"/>
            <ac:picMk id="5" creationId="{F424DADC-E76A-44AE-9AD6-D164C61583C2}"/>
          </ac:picMkLst>
        </pc:picChg>
        <pc:picChg chg="add mod ord">
          <ac:chgData name="Wawszczak Michal" userId="S::i21mwawszczak@sp11.waw.pl::382059c3-2f87-4fee-93d6-85c02b3781c0" providerId="AD" clId="Web-{3428BDCA-9578-A9D0-10FD-DF660E4C248A}" dt="2020-11-10T17:34:51.465" v="65"/>
          <ac:picMkLst>
            <pc:docMk/>
            <pc:sldMk cId="650317164" sldId="256"/>
            <ac:picMk id="8" creationId="{F3B9923A-9CB0-4A4E-8BD6-02E1F524F256}"/>
          </ac:picMkLst>
        </pc:picChg>
      </pc:sldChg>
      <pc:sldChg chg="addSp delSp modSp new mod setBg">
        <pc:chgData name="Wawszczak Michal" userId="S::i21mwawszczak@sp11.waw.pl::382059c3-2f87-4fee-93d6-85c02b3781c0" providerId="AD" clId="Web-{3428BDCA-9578-A9D0-10FD-DF660E4C248A}" dt="2020-11-10T18:23:18.606" v="930" actId="20577"/>
        <pc:sldMkLst>
          <pc:docMk/>
          <pc:sldMk cId="406824394" sldId="257"/>
        </pc:sldMkLst>
        <pc:spChg chg="add del mod">
          <ac:chgData name="Wawszczak Michal" userId="S::i21mwawszczak@sp11.waw.pl::382059c3-2f87-4fee-93d6-85c02b3781c0" providerId="AD" clId="Web-{3428BDCA-9578-A9D0-10FD-DF660E4C248A}" dt="2020-11-10T18:15:32.612" v="799" actId="14100"/>
          <ac:spMkLst>
            <pc:docMk/>
            <pc:sldMk cId="406824394" sldId="257"/>
            <ac:spMk id="2" creationId="{8C0FE874-CC13-44E1-8DD2-811772E33778}"/>
          </ac:spMkLst>
        </pc:spChg>
        <pc:spChg chg="add del mod">
          <ac:chgData name="Wawszczak Michal" userId="S::i21mwawszczak@sp11.waw.pl::382059c3-2f87-4fee-93d6-85c02b3781c0" providerId="AD" clId="Web-{3428BDCA-9578-A9D0-10FD-DF660E4C248A}" dt="2020-11-10T18:23:18.606" v="930" actId="20577"/>
          <ac:spMkLst>
            <pc:docMk/>
            <pc:sldMk cId="406824394" sldId="257"/>
            <ac:spMk id="3" creationId="{600C0EB3-74AF-4823-B792-35A48D710EC0}"/>
          </ac:spMkLst>
        </pc:spChg>
        <pc:spChg chg="add del mod">
          <ac:chgData name="Wawszczak Michal" userId="S::i21mwawszczak@sp11.waw.pl::382059c3-2f87-4fee-93d6-85c02b3781c0" providerId="AD" clId="Web-{3428BDCA-9578-A9D0-10FD-DF660E4C248A}" dt="2020-11-10T17:45:53.979" v="247"/>
          <ac:spMkLst>
            <pc:docMk/>
            <pc:sldMk cId="406824394" sldId="257"/>
            <ac:spMk id="5" creationId="{4A1E1F92-D548-42F3-AE7A-E98307C10AFF}"/>
          </ac:spMkLst>
        </pc:spChg>
        <pc:spChg chg="add del mod">
          <ac:chgData name="Wawszczak Michal" userId="S::i21mwawszczak@sp11.waw.pl::382059c3-2f87-4fee-93d6-85c02b3781c0" providerId="AD" clId="Web-{3428BDCA-9578-A9D0-10FD-DF660E4C248A}" dt="2020-11-10T17:45:53.979" v="246"/>
          <ac:spMkLst>
            <pc:docMk/>
            <pc:sldMk cId="406824394" sldId="257"/>
            <ac:spMk id="7" creationId="{10A8A4D2-C60E-435D-90A5-B56A208B031B}"/>
          </ac:spMkLst>
        </pc:spChg>
        <pc:spChg chg="add del">
          <ac:chgData name="Wawszczak Michal" userId="S::i21mwawszczak@sp11.waw.pl::382059c3-2f87-4fee-93d6-85c02b3781c0" providerId="AD" clId="Web-{3428BDCA-9578-A9D0-10FD-DF660E4C248A}" dt="2020-11-10T18:12:30.045" v="753"/>
          <ac:spMkLst>
            <pc:docMk/>
            <pc:sldMk cId="406824394" sldId="257"/>
            <ac:spMk id="13" creationId="{50CF6C96-4596-4D83-A9F9-A3AB22AB4D89}"/>
          </ac:spMkLst>
        </pc:spChg>
        <pc:picChg chg="add mod">
          <ac:chgData name="Wawszczak Michal" userId="S::i21mwawszczak@sp11.waw.pl::382059c3-2f87-4fee-93d6-85c02b3781c0" providerId="AD" clId="Web-{3428BDCA-9578-A9D0-10FD-DF660E4C248A}" dt="2020-11-10T18:16:05.503" v="804" actId="1076"/>
          <ac:picMkLst>
            <pc:docMk/>
            <pc:sldMk cId="406824394" sldId="257"/>
            <ac:picMk id="8" creationId="{6954ECA2-1DA7-4493-8A90-A839F47988A5}"/>
          </ac:picMkLst>
        </pc:picChg>
        <pc:picChg chg="add mod modCrop">
          <ac:chgData name="Wawszczak Michal" userId="S::i21mwawszczak@sp11.waw.pl::382059c3-2f87-4fee-93d6-85c02b3781c0" providerId="AD" clId="Web-{3428BDCA-9578-A9D0-10FD-DF660E4C248A}" dt="2020-11-10T18:16:43.895" v="818" actId="1076"/>
          <ac:picMkLst>
            <pc:docMk/>
            <pc:sldMk cId="406824394" sldId="257"/>
            <ac:picMk id="9" creationId="{BF565779-EB55-43AD-96F5-DBBC03EE1C98}"/>
          </ac:picMkLst>
        </pc:picChg>
        <pc:picChg chg="add mod">
          <ac:chgData name="Wawszczak Michal" userId="S::i21mwawszczak@sp11.waw.pl::382059c3-2f87-4fee-93d6-85c02b3781c0" providerId="AD" clId="Web-{3428BDCA-9578-A9D0-10FD-DF660E4C248A}" dt="2020-11-10T18:16:46.457" v="819" actId="1076"/>
          <ac:picMkLst>
            <pc:docMk/>
            <pc:sldMk cId="406824394" sldId="257"/>
            <ac:picMk id="10" creationId="{6004D1A2-D1E6-45D8-9261-1743CC322525}"/>
          </ac:picMkLst>
        </pc:picChg>
      </pc:sldChg>
      <pc:sldChg chg="new del">
        <pc:chgData name="Wawszczak Michal" userId="S::i21mwawszczak@sp11.waw.pl::382059c3-2f87-4fee-93d6-85c02b3781c0" providerId="AD" clId="Web-{3428BDCA-9578-A9D0-10FD-DF660E4C248A}" dt="2020-11-10T17:33:58.823" v="47"/>
        <pc:sldMkLst>
          <pc:docMk/>
          <pc:sldMk cId="1366061825" sldId="258"/>
        </pc:sldMkLst>
      </pc:sldChg>
      <pc:sldChg chg="addSp modSp new ord">
        <pc:chgData name="Wawszczak Michal" userId="S::i21mwawszczak@sp11.waw.pl::382059c3-2f87-4fee-93d6-85c02b3781c0" providerId="AD" clId="Web-{3428BDCA-9578-A9D0-10FD-DF660E4C248A}" dt="2020-11-10T19:05:43.333" v="992"/>
        <pc:sldMkLst>
          <pc:docMk/>
          <pc:sldMk cId="2383331991" sldId="258"/>
        </pc:sldMkLst>
        <pc:spChg chg="mod">
          <ac:chgData name="Wawszczak Michal" userId="S::i21mwawszczak@sp11.waw.pl::382059c3-2f87-4fee-93d6-85c02b3781c0" providerId="AD" clId="Web-{3428BDCA-9578-A9D0-10FD-DF660E4C248A}" dt="2020-11-10T18:24:07.060" v="947" actId="14100"/>
          <ac:spMkLst>
            <pc:docMk/>
            <pc:sldMk cId="2383331991" sldId="258"/>
            <ac:spMk id="2" creationId="{E1878672-2649-4C3D-9E26-9DCAA02FAF0B}"/>
          </ac:spMkLst>
        </pc:spChg>
        <pc:spChg chg="mod">
          <ac:chgData name="Wawszczak Michal" userId="S::i21mwawszczak@sp11.waw.pl::382059c3-2f87-4fee-93d6-85c02b3781c0" providerId="AD" clId="Web-{3428BDCA-9578-A9D0-10FD-DF660E4C248A}" dt="2020-11-10T18:37:41.640" v="948" actId="14100"/>
          <ac:spMkLst>
            <pc:docMk/>
            <pc:sldMk cId="2383331991" sldId="258"/>
            <ac:spMk id="3" creationId="{1D7B3EFC-A3FC-4DBB-AEC2-EE29B783CABA}"/>
          </ac:spMkLst>
        </pc:spChg>
        <pc:picChg chg="add mod">
          <ac:chgData name="Wawszczak Michal" userId="S::i21mwawszczak@sp11.waw.pl::382059c3-2f87-4fee-93d6-85c02b3781c0" providerId="AD" clId="Web-{3428BDCA-9578-A9D0-10FD-DF660E4C248A}" dt="2020-11-10T18:51:00.064" v="964" actId="1076"/>
          <ac:picMkLst>
            <pc:docMk/>
            <pc:sldMk cId="2383331991" sldId="258"/>
            <ac:picMk id="4" creationId="{B5A3B2EE-7B15-40C3-A75F-66E04BC6825E}"/>
          </ac:picMkLst>
        </pc:picChg>
        <pc:picChg chg="add mod">
          <ac:chgData name="Wawszczak Michal" userId="S::i21mwawszczak@sp11.waw.pl::382059c3-2f87-4fee-93d6-85c02b3781c0" providerId="AD" clId="Web-{3428BDCA-9578-A9D0-10FD-DF660E4C248A}" dt="2020-11-10T18:50:00.578" v="956" actId="1076"/>
          <ac:picMkLst>
            <pc:docMk/>
            <pc:sldMk cId="2383331991" sldId="258"/>
            <ac:picMk id="5" creationId="{B86A5A67-86E8-47EA-BFD7-484BD0A8CA6E}"/>
          </ac:picMkLst>
        </pc:picChg>
        <pc:picChg chg="add mod">
          <ac:chgData name="Wawszczak Michal" userId="S::i21mwawszczak@sp11.waw.pl::382059c3-2f87-4fee-93d6-85c02b3781c0" providerId="AD" clId="Web-{3428BDCA-9578-A9D0-10FD-DF660E4C248A}" dt="2020-11-10T18:50:52.579" v="962" actId="14100"/>
          <ac:picMkLst>
            <pc:docMk/>
            <pc:sldMk cId="2383331991" sldId="258"/>
            <ac:picMk id="6" creationId="{45B97208-4421-4011-B1AB-952B09236C4D}"/>
          </ac:picMkLst>
        </pc:picChg>
      </pc:sldChg>
      <pc:sldChg chg="modSp new ord">
        <pc:chgData name="Wawszczak Michal" userId="S::i21mwawszczak@sp11.waw.pl::382059c3-2f87-4fee-93d6-85c02b3781c0" providerId="AD" clId="Web-{3428BDCA-9578-A9D0-10FD-DF660E4C248A}" dt="2020-11-10T19:11:58.374" v="1071" actId="20577"/>
        <pc:sldMkLst>
          <pc:docMk/>
          <pc:sldMk cId="289600865" sldId="259"/>
        </pc:sldMkLst>
        <pc:spChg chg="mod">
          <ac:chgData name="Wawszczak Michal" userId="S::i21mwawszczak@sp11.waw.pl::382059c3-2f87-4fee-93d6-85c02b3781c0" providerId="AD" clId="Web-{3428BDCA-9578-A9D0-10FD-DF660E4C248A}" dt="2020-11-10T19:05:34.208" v="989" actId="20577"/>
          <ac:spMkLst>
            <pc:docMk/>
            <pc:sldMk cId="289600865" sldId="259"/>
            <ac:spMk id="2" creationId="{BBAAC899-99AF-4078-B4EA-F60B63177289}"/>
          </ac:spMkLst>
        </pc:spChg>
        <pc:spChg chg="mod">
          <ac:chgData name="Wawszczak Michal" userId="S::i21mwawszczak@sp11.waw.pl::382059c3-2f87-4fee-93d6-85c02b3781c0" providerId="AD" clId="Web-{3428BDCA-9578-A9D0-10FD-DF660E4C248A}" dt="2020-11-10T19:11:58.374" v="1071" actId="20577"/>
          <ac:spMkLst>
            <pc:docMk/>
            <pc:sldMk cId="289600865" sldId="259"/>
            <ac:spMk id="3" creationId="{FF569F2C-FBA0-49F1-84E2-CD25F9B436A1}"/>
          </ac:spMkLst>
        </pc:spChg>
      </pc:sldChg>
      <pc:sldChg chg="new">
        <pc:chgData name="Wawszczak Michal" userId="S::i21mwawszczak@sp11.waw.pl::382059c3-2f87-4fee-93d6-85c02b3781c0" providerId="AD" clId="Web-{3428BDCA-9578-A9D0-10FD-DF660E4C248A}" dt="2020-11-10T17:37:01.202" v="113"/>
        <pc:sldMkLst>
          <pc:docMk/>
          <pc:sldMk cId="2637888036" sldId="260"/>
        </pc:sldMkLst>
      </pc:sldChg>
      <pc:sldChg chg="new">
        <pc:chgData name="Wawszczak Michal" userId="S::i21mwawszczak@sp11.waw.pl::382059c3-2f87-4fee-93d6-85c02b3781c0" providerId="AD" clId="Web-{3428BDCA-9578-A9D0-10FD-DF660E4C248A}" dt="2020-11-10T17:37:03.561" v="114"/>
        <pc:sldMkLst>
          <pc:docMk/>
          <pc:sldMk cId="325511948" sldId="261"/>
        </pc:sldMkLst>
      </pc:sldChg>
      <pc:sldChg chg="new">
        <pc:chgData name="Wawszczak Michal" userId="S::i21mwawszczak@sp11.waw.pl::382059c3-2f87-4fee-93d6-85c02b3781c0" providerId="AD" clId="Web-{3428BDCA-9578-A9D0-10FD-DF660E4C248A}" dt="2020-11-10T17:37:05.671" v="115"/>
        <pc:sldMkLst>
          <pc:docMk/>
          <pc:sldMk cId="3064825080" sldId="262"/>
        </pc:sldMkLst>
      </pc:sldChg>
      <pc:sldChg chg="new">
        <pc:chgData name="Wawszczak Michal" userId="S::i21mwawszczak@sp11.waw.pl::382059c3-2f87-4fee-93d6-85c02b3781c0" providerId="AD" clId="Web-{3428BDCA-9578-A9D0-10FD-DF660E4C248A}" dt="2020-11-10T17:37:07.546" v="116"/>
        <pc:sldMkLst>
          <pc:docMk/>
          <pc:sldMk cId="2304298104" sldId="263"/>
        </pc:sldMkLst>
      </pc:sldChg>
      <pc:sldMasterChg chg="del delSldLayout">
        <pc:chgData name="Wawszczak Michal" userId="S::i21mwawszczak@sp11.waw.pl::382059c3-2f87-4fee-93d6-85c02b3781c0" providerId="AD" clId="Web-{3428BDCA-9578-A9D0-10FD-DF660E4C248A}" dt="2020-11-10T17:31:05.866" v="0"/>
        <pc:sldMasterMkLst>
          <pc:docMk/>
          <pc:sldMasterMk cId="3926633689" sldId="2147483648"/>
        </pc:sldMasterMkLst>
        <pc:sldLayoutChg chg="del">
          <pc:chgData name="Wawszczak Michal" userId="S::i21mwawszczak@sp11.waw.pl::382059c3-2f87-4fee-93d6-85c02b3781c0" providerId="AD" clId="Web-{3428BDCA-9578-A9D0-10FD-DF660E4C248A}" dt="2020-11-10T17:31:05.866" v="0"/>
          <pc:sldLayoutMkLst>
            <pc:docMk/>
            <pc:sldMasterMk cId="3926633689" sldId="2147483648"/>
            <pc:sldLayoutMk cId="3391757436" sldId="2147483649"/>
          </pc:sldLayoutMkLst>
        </pc:sldLayoutChg>
        <pc:sldLayoutChg chg="del">
          <pc:chgData name="Wawszczak Michal" userId="S::i21mwawszczak@sp11.waw.pl::382059c3-2f87-4fee-93d6-85c02b3781c0" providerId="AD" clId="Web-{3428BDCA-9578-A9D0-10FD-DF660E4C248A}" dt="2020-11-10T17:31:05.866" v="0"/>
          <pc:sldLayoutMkLst>
            <pc:docMk/>
            <pc:sldMasterMk cId="3926633689" sldId="2147483648"/>
            <pc:sldLayoutMk cId="967380084" sldId="2147483650"/>
          </pc:sldLayoutMkLst>
        </pc:sldLayoutChg>
        <pc:sldLayoutChg chg="del">
          <pc:chgData name="Wawszczak Michal" userId="S::i21mwawszczak@sp11.waw.pl::382059c3-2f87-4fee-93d6-85c02b3781c0" providerId="AD" clId="Web-{3428BDCA-9578-A9D0-10FD-DF660E4C248A}" dt="2020-11-10T17:31:05.866" v="0"/>
          <pc:sldLayoutMkLst>
            <pc:docMk/>
            <pc:sldMasterMk cId="3926633689" sldId="2147483648"/>
            <pc:sldLayoutMk cId="13234121" sldId="2147483651"/>
          </pc:sldLayoutMkLst>
        </pc:sldLayoutChg>
        <pc:sldLayoutChg chg="del">
          <pc:chgData name="Wawszczak Michal" userId="S::i21mwawszczak@sp11.waw.pl::382059c3-2f87-4fee-93d6-85c02b3781c0" providerId="AD" clId="Web-{3428BDCA-9578-A9D0-10FD-DF660E4C248A}" dt="2020-11-10T17:31:05.866" v="0"/>
          <pc:sldLayoutMkLst>
            <pc:docMk/>
            <pc:sldMasterMk cId="3926633689" sldId="2147483648"/>
            <pc:sldLayoutMk cId="3883036252" sldId="2147483652"/>
          </pc:sldLayoutMkLst>
        </pc:sldLayoutChg>
        <pc:sldLayoutChg chg="del">
          <pc:chgData name="Wawszczak Michal" userId="S::i21mwawszczak@sp11.waw.pl::382059c3-2f87-4fee-93d6-85c02b3781c0" providerId="AD" clId="Web-{3428BDCA-9578-A9D0-10FD-DF660E4C248A}" dt="2020-11-10T17:31:05.866" v="0"/>
          <pc:sldLayoutMkLst>
            <pc:docMk/>
            <pc:sldMasterMk cId="3926633689" sldId="2147483648"/>
            <pc:sldLayoutMk cId="961808292" sldId="2147483653"/>
          </pc:sldLayoutMkLst>
        </pc:sldLayoutChg>
        <pc:sldLayoutChg chg="del">
          <pc:chgData name="Wawszczak Michal" userId="S::i21mwawszczak@sp11.waw.pl::382059c3-2f87-4fee-93d6-85c02b3781c0" providerId="AD" clId="Web-{3428BDCA-9578-A9D0-10FD-DF660E4C248A}" dt="2020-11-10T17:31:05.866" v="0"/>
          <pc:sldLayoutMkLst>
            <pc:docMk/>
            <pc:sldMasterMk cId="3926633689" sldId="2147483648"/>
            <pc:sldLayoutMk cId="1544797292" sldId="2147483654"/>
          </pc:sldLayoutMkLst>
        </pc:sldLayoutChg>
        <pc:sldLayoutChg chg="del">
          <pc:chgData name="Wawszczak Michal" userId="S::i21mwawszczak@sp11.waw.pl::382059c3-2f87-4fee-93d6-85c02b3781c0" providerId="AD" clId="Web-{3428BDCA-9578-A9D0-10FD-DF660E4C248A}" dt="2020-11-10T17:31:05.866" v="0"/>
          <pc:sldLayoutMkLst>
            <pc:docMk/>
            <pc:sldMasterMk cId="3926633689" sldId="2147483648"/>
            <pc:sldLayoutMk cId="1850839136" sldId="2147483655"/>
          </pc:sldLayoutMkLst>
        </pc:sldLayoutChg>
        <pc:sldLayoutChg chg="del">
          <pc:chgData name="Wawszczak Michal" userId="S::i21mwawszczak@sp11.waw.pl::382059c3-2f87-4fee-93d6-85c02b3781c0" providerId="AD" clId="Web-{3428BDCA-9578-A9D0-10FD-DF660E4C248A}" dt="2020-11-10T17:31:05.866" v="0"/>
          <pc:sldLayoutMkLst>
            <pc:docMk/>
            <pc:sldMasterMk cId="3926633689" sldId="2147483648"/>
            <pc:sldLayoutMk cId="2715530444" sldId="2147483656"/>
          </pc:sldLayoutMkLst>
        </pc:sldLayoutChg>
        <pc:sldLayoutChg chg="del">
          <pc:chgData name="Wawszczak Michal" userId="S::i21mwawszczak@sp11.waw.pl::382059c3-2f87-4fee-93d6-85c02b3781c0" providerId="AD" clId="Web-{3428BDCA-9578-A9D0-10FD-DF660E4C248A}" dt="2020-11-10T17:31:05.866" v="0"/>
          <pc:sldLayoutMkLst>
            <pc:docMk/>
            <pc:sldMasterMk cId="3926633689" sldId="2147483648"/>
            <pc:sldLayoutMk cId="3024906009" sldId="2147483657"/>
          </pc:sldLayoutMkLst>
        </pc:sldLayoutChg>
        <pc:sldLayoutChg chg="del">
          <pc:chgData name="Wawszczak Michal" userId="S::i21mwawszczak@sp11.waw.pl::382059c3-2f87-4fee-93d6-85c02b3781c0" providerId="AD" clId="Web-{3428BDCA-9578-A9D0-10FD-DF660E4C248A}" dt="2020-11-10T17:31:05.866" v="0"/>
          <pc:sldLayoutMkLst>
            <pc:docMk/>
            <pc:sldMasterMk cId="3926633689" sldId="2147483648"/>
            <pc:sldLayoutMk cId="2454508176" sldId="2147483658"/>
          </pc:sldLayoutMkLst>
        </pc:sldLayoutChg>
        <pc:sldLayoutChg chg="del">
          <pc:chgData name="Wawszczak Michal" userId="S::i21mwawszczak@sp11.waw.pl::382059c3-2f87-4fee-93d6-85c02b3781c0" providerId="AD" clId="Web-{3428BDCA-9578-A9D0-10FD-DF660E4C248A}" dt="2020-11-10T17:31:05.866" v="0"/>
          <pc:sldLayoutMkLst>
            <pc:docMk/>
            <pc:sldMasterMk cId="3926633689" sldId="2147483648"/>
            <pc:sldLayoutMk cId="1340386666" sldId="2147483659"/>
          </pc:sldLayoutMkLst>
        </pc:sldLayoutChg>
      </pc:sldMasterChg>
      <pc:sldMasterChg chg="add addSldLayout modSldLayout">
        <pc:chgData name="Wawszczak Michal" userId="S::i21mwawszczak@sp11.waw.pl::382059c3-2f87-4fee-93d6-85c02b3781c0" providerId="AD" clId="Web-{3428BDCA-9578-A9D0-10FD-DF660E4C248A}" dt="2020-11-10T17:31:05.866" v="0"/>
        <pc:sldMasterMkLst>
          <pc:docMk/>
          <pc:sldMasterMk cId="504045403" sldId="2147483660"/>
        </pc:sldMasterMkLst>
        <pc:sldLayoutChg chg="add mod replId">
          <pc:chgData name="Wawszczak Michal" userId="S::i21mwawszczak@sp11.waw.pl::382059c3-2f87-4fee-93d6-85c02b3781c0" providerId="AD" clId="Web-{3428BDCA-9578-A9D0-10FD-DF660E4C248A}" dt="2020-11-10T17:31:05.866" v="0"/>
          <pc:sldLayoutMkLst>
            <pc:docMk/>
            <pc:sldMasterMk cId="504045403" sldId="2147483660"/>
            <pc:sldLayoutMk cId="1204476824" sldId="2147483661"/>
          </pc:sldLayoutMkLst>
        </pc:sldLayoutChg>
        <pc:sldLayoutChg chg="add mod replId">
          <pc:chgData name="Wawszczak Michal" userId="S::i21mwawszczak@sp11.waw.pl::382059c3-2f87-4fee-93d6-85c02b3781c0" providerId="AD" clId="Web-{3428BDCA-9578-A9D0-10FD-DF660E4C248A}" dt="2020-11-10T17:31:05.866" v="0"/>
          <pc:sldLayoutMkLst>
            <pc:docMk/>
            <pc:sldMasterMk cId="504045403" sldId="2147483660"/>
            <pc:sldLayoutMk cId="293598396" sldId="2147483662"/>
          </pc:sldLayoutMkLst>
        </pc:sldLayoutChg>
        <pc:sldLayoutChg chg="add mod replId">
          <pc:chgData name="Wawszczak Michal" userId="S::i21mwawszczak@sp11.waw.pl::382059c3-2f87-4fee-93d6-85c02b3781c0" providerId="AD" clId="Web-{3428BDCA-9578-A9D0-10FD-DF660E4C248A}" dt="2020-11-10T17:31:05.866" v="0"/>
          <pc:sldLayoutMkLst>
            <pc:docMk/>
            <pc:sldMasterMk cId="504045403" sldId="2147483660"/>
            <pc:sldLayoutMk cId="1272993686" sldId="2147483663"/>
          </pc:sldLayoutMkLst>
        </pc:sldLayoutChg>
        <pc:sldLayoutChg chg="add mod replId">
          <pc:chgData name="Wawszczak Michal" userId="S::i21mwawszczak@sp11.waw.pl::382059c3-2f87-4fee-93d6-85c02b3781c0" providerId="AD" clId="Web-{3428BDCA-9578-A9D0-10FD-DF660E4C248A}" dt="2020-11-10T17:31:05.866" v="0"/>
          <pc:sldLayoutMkLst>
            <pc:docMk/>
            <pc:sldMasterMk cId="504045403" sldId="2147483660"/>
            <pc:sldLayoutMk cId="2979946264" sldId="2147483664"/>
          </pc:sldLayoutMkLst>
        </pc:sldLayoutChg>
        <pc:sldLayoutChg chg="add mod replId">
          <pc:chgData name="Wawszczak Michal" userId="S::i21mwawszczak@sp11.waw.pl::382059c3-2f87-4fee-93d6-85c02b3781c0" providerId="AD" clId="Web-{3428BDCA-9578-A9D0-10FD-DF660E4C248A}" dt="2020-11-10T17:31:05.866" v="0"/>
          <pc:sldLayoutMkLst>
            <pc:docMk/>
            <pc:sldMasterMk cId="504045403" sldId="2147483660"/>
            <pc:sldLayoutMk cId="3867376327" sldId="2147483665"/>
          </pc:sldLayoutMkLst>
        </pc:sldLayoutChg>
        <pc:sldLayoutChg chg="add mod replId">
          <pc:chgData name="Wawszczak Michal" userId="S::i21mwawszczak@sp11.waw.pl::382059c3-2f87-4fee-93d6-85c02b3781c0" providerId="AD" clId="Web-{3428BDCA-9578-A9D0-10FD-DF660E4C248A}" dt="2020-11-10T17:31:05.866" v="0"/>
          <pc:sldLayoutMkLst>
            <pc:docMk/>
            <pc:sldMasterMk cId="504045403" sldId="2147483660"/>
            <pc:sldLayoutMk cId="2828937725" sldId="2147483666"/>
          </pc:sldLayoutMkLst>
        </pc:sldLayoutChg>
        <pc:sldLayoutChg chg="add mod replId">
          <pc:chgData name="Wawszczak Michal" userId="S::i21mwawszczak@sp11.waw.pl::382059c3-2f87-4fee-93d6-85c02b3781c0" providerId="AD" clId="Web-{3428BDCA-9578-A9D0-10FD-DF660E4C248A}" dt="2020-11-10T17:31:05.866" v="0"/>
          <pc:sldLayoutMkLst>
            <pc:docMk/>
            <pc:sldMasterMk cId="504045403" sldId="2147483660"/>
            <pc:sldLayoutMk cId="1408100922" sldId="2147483667"/>
          </pc:sldLayoutMkLst>
        </pc:sldLayoutChg>
        <pc:sldLayoutChg chg="add mod replId">
          <pc:chgData name="Wawszczak Michal" userId="S::i21mwawszczak@sp11.waw.pl::382059c3-2f87-4fee-93d6-85c02b3781c0" providerId="AD" clId="Web-{3428BDCA-9578-A9D0-10FD-DF660E4C248A}" dt="2020-11-10T17:31:05.866" v="0"/>
          <pc:sldLayoutMkLst>
            <pc:docMk/>
            <pc:sldMasterMk cId="504045403" sldId="2147483660"/>
            <pc:sldLayoutMk cId="816280799" sldId="2147483668"/>
          </pc:sldLayoutMkLst>
        </pc:sldLayoutChg>
        <pc:sldLayoutChg chg="add mod replId">
          <pc:chgData name="Wawszczak Michal" userId="S::i21mwawszczak@sp11.waw.pl::382059c3-2f87-4fee-93d6-85c02b3781c0" providerId="AD" clId="Web-{3428BDCA-9578-A9D0-10FD-DF660E4C248A}" dt="2020-11-10T17:31:05.866" v="0"/>
          <pc:sldLayoutMkLst>
            <pc:docMk/>
            <pc:sldMasterMk cId="504045403" sldId="2147483660"/>
            <pc:sldLayoutMk cId="3528355697" sldId="2147483669"/>
          </pc:sldLayoutMkLst>
        </pc:sldLayoutChg>
        <pc:sldLayoutChg chg="add mod replId">
          <pc:chgData name="Wawszczak Michal" userId="S::i21mwawszczak@sp11.waw.pl::382059c3-2f87-4fee-93d6-85c02b3781c0" providerId="AD" clId="Web-{3428BDCA-9578-A9D0-10FD-DF660E4C248A}" dt="2020-11-10T17:31:05.866" v="0"/>
          <pc:sldLayoutMkLst>
            <pc:docMk/>
            <pc:sldMasterMk cId="504045403" sldId="2147483660"/>
            <pc:sldLayoutMk cId="3123040306" sldId="2147483670"/>
          </pc:sldLayoutMkLst>
        </pc:sldLayoutChg>
        <pc:sldLayoutChg chg="add mod replId">
          <pc:chgData name="Wawszczak Michal" userId="S::i21mwawszczak@sp11.waw.pl::382059c3-2f87-4fee-93d6-85c02b3781c0" providerId="AD" clId="Web-{3428BDCA-9578-A9D0-10FD-DF660E4C248A}" dt="2020-11-10T17:31:05.866" v="0"/>
          <pc:sldLayoutMkLst>
            <pc:docMk/>
            <pc:sldMasterMk cId="504045403" sldId="2147483660"/>
            <pc:sldLayoutMk cId="1336958632" sldId="2147483671"/>
          </pc:sldLayoutMkLst>
        </pc:sldLayoutChg>
      </pc:sldMasterChg>
    </pc:docChg>
  </pc:docChgLst>
  <pc:docChgLst>
    <pc:chgData name="Wawszczak Michal" userId="S::i21mwawszczak@sp11.waw.pl::382059c3-2f87-4fee-93d6-85c02b3781c0" providerId="AD" clId="Web-{20CE7F20-27BF-4A66-9330-D6B35C11C7CB}"/>
    <pc:docChg chg="modSld">
      <pc:chgData name="Wawszczak Michal" userId="S::i21mwawszczak@sp11.waw.pl::382059c3-2f87-4fee-93d6-85c02b3781c0" providerId="AD" clId="Web-{20CE7F20-27BF-4A66-9330-D6B35C11C7CB}" dt="2020-11-10T17:30:07.719" v="26" actId="20577"/>
      <pc:docMkLst>
        <pc:docMk/>
      </pc:docMkLst>
      <pc:sldChg chg="modSp">
        <pc:chgData name="Wawszczak Michal" userId="S::i21mwawszczak@sp11.waw.pl::382059c3-2f87-4fee-93d6-85c02b3781c0" providerId="AD" clId="Web-{20CE7F20-27BF-4A66-9330-D6B35C11C7CB}" dt="2020-11-10T17:30:07.719" v="25" actId="20577"/>
        <pc:sldMkLst>
          <pc:docMk/>
          <pc:sldMk cId="650317164" sldId="256"/>
        </pc:sldMkLst>
        <pc:spChg chg="mod">
          <ac:chgData name="Wawszczak Michal" userId="S::i21mwawszczak@sp11.waw.pl::382059c3-2f87-4fee-93d6-85c02b3781c0" providerId="AD" clId="Web-{20CE7F20-27BF-4A66-9330-D6B35C11C7CB}" dt="2020-11-10T17:30:07.719" v="25" actId="20577"/>
          <ac:spMkLst>
            <pc:docMk/>
            <pc:sldMk cId="650317164" sldId="256"/>
            <ac:spMk id="2" creationId="{00000000-0000-0000-0000-000000000000}"/>
          </ac:spMkLst>
        </pc:spChg>
      </pc:sldChg>
    </pc:docChg>
  </pc:docChgLst>
  <pc:docChgLst>
    <pc:chgData name="Wawszczak Michal" userId="S::i21mwawszczak@sp11.waw.pl::382059c3-2f87-4fee-93d6-85c02b3781c0" providerId="AD" clId="Web-{D4D9D62E-EEC7-E175-9283-401B87AA96AB}"/>
    <pc:docChg chg="modSld">
      <pc:chgData name="Wawszczak Michal" userId="S::i21mwawszczak@sp11.waw.pl::382059c3-2f87-4fee-93d6-85c02b3781c0" providerId="AD" clId="Web-{D4D9D62E-EEC7-E175-9283-401B87AA96AB}" dt="2020-11-15T11:31:16.957" v="285" actId="14100"/>
      <pc:docMkLst>
        <pc:docMk/>
      </pc:docMkLst>
      <pc:sldChg chg="modSp">
        <pc:chgData name="Wawszczak Michal" userId="S::i21mwawszczak@sp11.waw.pl::382059c3-2f87-4fee-93d6-85c02b3781c0" providerId="AD" clId="Web-{D4D9D62E-EEC7-E175-9283-401B87AA96AB}" dt="2020-11-15T11:31:16.957" v="285" actId="14100"/>
        <pc:sldMkLst>
          <pc:docMk/>
          <pc:sldMk cId="325511948" sldId="261"/>
        </pc:sldMkLst>
        <pc:spChg chg="mod">
          <ac:chgData name="Wawszczak Michal" userId="S::i21mwawszczak@sp11.waw.pl::382059c3-2f87-4fee-93d6-85c02b3781c0" providerId="AD" clId="Web-{D4D9D62E-EEC7-E175-9283-401B87AA96AB}" dt="2020-11-15T11:28:41.518" v="44" actId="14100"/>
          <ac:spMkLst>
            <pc:docMk/>
            <pc:sldMk cId="325511948" sldId="261"/>
            <ac:spMk id="2" creationId="{828BE695-7CEB-4248-A248-FDB48B191A82}"/>
          </ac:spMkLst>
        </pc:spChg>
        <pc:spChg chg="mod">
          <ac:chgData name="Wawszczak Michal" userId="S::i21mwawszczak@sp11.waw.pl::382059c3-2f87-4fee-93d6-85c02b3781c0" providerId="AD" clId="Web-{D4D9D62E-EEC7-E175-9283-401B87AA96AB}" dt="2020-11-15T11:31:16.957" v="285" actId="14100"/>
          <ac:spMkLst>
            <pc:docMk/>
            <pc:sldMk cId="325511948" sldId="261"/>
            <ac:spMk id="3" creationId="{F0E58875-780F-4678-8CC9-7BEAB3D3CDC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E016143-E03C-4CFD-AFDC-14E5BDEA754C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044768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040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958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98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72993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946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376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937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100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280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355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E59FD0C-5451-4CA0-86AF-E70AE3279989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045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FB0C39A-F8CA-4A79-AFFC-E9780FB19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az 8" descr="Obraz zawierający tekst, książka, osoba, siedzi&#10;&#10;Opis wygenerowany automatycznie">
            <a:extLst>
              <a:ext uri="{FF2B5EF4-FFF2-40B4-BE49-F238E27FC236}">
                <a16:creationId xmlns:a16="http://schemas.microsoft.com/office/drawing/2014/main" id="{F3B9923A-9CB0-4A4E-8BD6-02E1F524F2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35050" r="-1" b="26559"/>
          <a:stretch/>
        </p:blipFill>
        <p:spPr>
          <a:xfrm>
            <a:off x="20" y="-2"/>
            <a:ext cx="1219198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86280" y="354625"/>
            <a:ext cx="9418320" cy="1778975"/>
          </a:xfrm>
        </p:spPr>
        <p:txBody>
          <a:bodyPr>
            <a:normAutofit fontScale="90000"/>
          </a:bodyPr>
          <a:lstStyle/>
          <a:p>
            <a:r>
              <a:rPr lang="pl-PL" dirty="0">
                <a:cs typeface="Calibri Light"/>
              </a:rPr>
              <a:t>"Chłopcy z Placu Broni"</a:t>
            </a:r>
            <a:br>
              <a:rPr lang="pl-PL" dirty="0">
                <a:cs typeface="Calibri Light"/>
              </a:rPr>
            </a:br>
            <a:r>
              <a:rPr lang="pl-PL" dirty="0">
                <a:ea typeface="+mj-lt"/>
                <a:cs typeface="+mj-lt"/>
              </a:rPr>
              <a:t>  </a:t>
            </a:r>
            <a:r>
              <a:rPr lang="pl-PL" sz="4400" dirty="0">
                <a:ea typeface="+mj-lt"/>
                <a:cs typeface="+mj-lt"/>
              </a:rPr>
              <a:t>Ferenc Molnar</a:t>
            </a:r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78672-2649-4C3D-9E26-9DCAA02FA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1042229"/>
            <a:ext cx="4032069" cy="664644"/>
          </a:xfrm>
        </p:spPr>
        <p:txBody>
          <a:bodyPr>
            <a:normAutofit fontScale="90000"/>
          </a:bodyPr>
          <a:lstStyle/>
          <a:p>
            <a:r>
              <a:rPr lang="pl-PL" dirty="0"/>
              <a:t>Ferenc </a:t>
            </a:r>
            <a:r>
              <a:rPr lang="pl" dirty="0" err="1">
                <a:ea typeface="+mj-lt"/>
                <a:cs typeface="+mj-lt"/>
              </a:rPr>
              <a:t>Molnár</a:t>
            </a:r>
            <a:endParaRPr lang="pl-PL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B3EFC-A3FC-4DBB-AEC2-EE29B783C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6254932" cy="387703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>
                <a:ea typeface="+mn-lt"/>
                <a:cs typeface="+mn-lt"/>
              </a:rPr>
              <a:t>Ferenc </a:t>
            </a:r>
            <a:r>
              <a:rPr lang="pl-PL" dirty="0" err="1">
                <a:ea typeface="+mn-lt"/>
                <a:cs typeface="+mn-lt"/>
              </a:rPr>
              <a:t>Molnár</a:t>
            </a:r>
            <a:r>
              <a:rPr lang="pl-PL" dirty="0">
                <a:ea typeface="+mn-lt"/>
                <a:cs typeface="+mn-lt"/>
              </a:rPr>
              <a:t> - węgierski pisarz, dramaturg i dziennikarz. Był jednym z najbardziej znanych przedstawicieli węgierskiej literatury mieszczańskiej pierwszej połowy XX wieku. Światowy rozgłos przyniosła mu powieść "Chłopcy z Placu Broni", która została przetłumaczona na 43 języki i została wydana w setkach tysięcy egzemplarzy. Doczekała się też siedmiu adaptacji filmowych. Międzynarodową renomę zyskał również jako dramaturg, autor 42 sztuk teatralnych wystawianych na scenach europejskich i amerykańskich. Jego dramaty, niezmiennie obecne w światowym repertuarze teatralnym XX wieku, osiągały tak duże sukcesy, że ich autora okrzyknięto mianem „Węgierskiego Moliera”.</a:t>
            </a:r>
            <a:endParaRPr lang="pl-PL" dirty="0"/>
          </a:p>
        </p:txBody>
      </p:sp>
      <p:pic>
        <p:nvPicPr>
          <p:cNvPr id="4" name="Obraz 4" descr="Obraz zawierający mężczyzna&#10;&#10;Opis wygenerowany automatycznie">
            <a:extLst>
              <a:ext uri="{FF2B5EF4-FFF2-40B4-BE49-F238E27FC236}">
                <a16:creationId xmlns:a16="http://schemas.microsoft.com/office/drawing/2014/main" id="{B5A3B2EE-7B15-40C3-A75F-66E04BC68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3629" y="1449127"/>
            <a:ext cx="1689813" cy="2189584"/>
          </a:xfrm>
          <a:prstGeom prst="rect">
            <a:avLst/>
          </a:prstGeom>
        </p:spPr>
      </p:pic>
      <p:pic>
        <p:nvPicPr>
          <p:cNvPr id="5" name="Obraz 5" descr="Obraz zawierający osoba, mężczyzna, krawat, odzież&#10;&#10;Opis wygenerowany automatycznie">
            <a:extLst>
              <a:ext uri="{FF2B5EF4-FFF2-40B4-BE49-F238E27FC236}">
                <a16:creationId xmlns:a16="http://schemas.microsoft.com/office/drawing/2014/main" id="{B86A5A67-86E8-47EA-BFD7-484BD0A8C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4358" y="102637"/>
            <a:ext cx="1876425" cy="2438400"/>
          </a:xfrm>
          <a:prstGeom prst="rect">
            <a:avLst/>
          </a:prstGeom>
        </p:spPr>
      </p:pic>
      <p:pic>
        <p:nvPicPr>
          <p:cNvPr id="6" name="Obraz 6" descr="Obraz zawierający mężczyzna, osoba, kostium, zdjęcie&#10;&#10;Opis wygenerowany automatycznie">
            <a:extLst>
              <a:ext uri="{FF2B5EF4-FFF2-40B4-BE49-F238E27FC236}">
                <a16:creationId xmlns:a16="http://schemas.microsoft.com/office/drawing/2014/main" id="{45B97208-4421-4011-B1AB-952B09236C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9979" y="3707942"/>
            <a:ext cx="2132822" cy="304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331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FE874-CC13-44E1-8DD2-811772E33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6302518" cy="1341113"/>
          </a:xfrm>
        </p:spPr>
        <p:txBody>
          <a:bodyPr/>
          <a:lstStyle/>
          <a:p>
            <a:r>
              <a:rPr lang="pl-PL" dirty="0"/>
              <a:t>O Lekturze </a:t>
            </a:r>
            <a:br>
              <a:rPr lang="pl-PL" dirty="0"/>
            </a:br>
            <a:r>
              <a:rPr lang="pl-PL" dirty="0"/>
              <a:t>"Chłopcy z Placu Broni"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C0EB3-74AF-4823-B792-35A48D710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4158" y="1813249"/>
            <a:ext cx="4448359" cy="358459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pl-PL" dirty="0">
                <a:latin typeface="Century Schoolbook"/>
              </a:rPr>
              <a:t>Autorem książki jest </a:t>
            </a:r>
            <a:r>
              <a:rPr lang="pl" dirty="0">
                <a:ea typeface="+mn-lt"/>
                <a:cs typeface="+mn-lt"/>
              </a:rPr>
              <a:t>Ferenc </a:t>
            </a:r>
            <a:r>
              <a:rPr lang="pl" dirty="0" err="1">
                <a:ea typeface="+mn-lt"/>
                <a:cs typeface="+mn-lt"/>
              </a:rPr>
              <a:t>Molnár</a:t>
            </a:r>
            <a:r>
              <a:rPr lang="pl" dirty="0">
                <a:ea typeface="+mn-lt"/>
                <a:cs typeface="+mn-lt"/>
              </a:rPr>
              <a:t>.</a:t>
            </a:r>
            <a:r>
              <a:rPr lang="pl" dirty="0">
                <a:latin typeface="Century Schoolbook"/>
              </a:rPr>
              <a:t> </a:t>
            </a:r>
            <a:endParaRPr lang="pl-PL" dirty="0"/>
          </a:p>
          <a:p>
            <a:r>
              <a:rPr lang="pl" dirty="0">
                <a:ea typeface="+mn-lt"/>
                <a:cs typeface="+mn-lt"/>
              </a:rPr>
              <a:t>Po raz pierwszy powieść została ukazała się w 1906roku w odcinkach w gazecie </a:t>
            </a:r>
            <a:r>
              <a:rPr lang="pl" i="1" dirty="0" err="1">
                <a:ea typeface="+mn-lt"/>
                <a:cs typeface="+mn-lt"/>
              </a:rPr>
              <a:t>Tanulók</a:t>
            </a:r>
            <a:r>
              <a:rPr lang="pl" i="1" dirty="0">
                <a:ea typeface="+mn-lt"/>
                <a:cs typeface="+mn-lt"/>
              </a:rPr>
              <a:t> </a:t>
            </a:r>
            <a:r>
              <a:rPr lang="pl" i="1" dirty="0" err="1">
                <a:ea typeface="+mn-lt"/>
                <a:cs typeface="+mn-lt"/>
              </a:rPr>
              <a:t>Lapja</a:t>
            </a:r>
            <a:r>
              <a:rPr lang="pl" dirty="0">
                <a:ea typeface="+mn-lt"/>
                <a:cs typeface="+mn-lt"/>
              </a:rPr>
              <a:t> (</a:t>
            </a:r>
            <a:r>
              <a:rPr lang="pl" i="1" dirty="0">
                <a:ea typeface="+mn-lt"/>
                <a:cs typeface="+mn-lt"/>
              </a:rPr>
              <a:t>Gazetka uczniowska</a:t>
            </a:r>
            <a:r>
              <a:rPr lang="pl" dirty="0">
                <a:ea typeface="+mn-lt"/>
                <a:cs typeface="+mn-lt"/>
              </a:rPr>
              <a:t>).</a:t>
            </a:r>
          </a:p>
          <a:p>
            <a:r>
              <a:rPr lang="pl" dirty="0">
                <a:latin typeface="Century Schoolbook"/>
              </a:rPr>
              <a:t>Po raz pierwszy Pierwsza książka została wydana w </a:t>
            </a:r>
            <a:r>
              <a:rPr lang="pl" dirty="0">
                <a:ea typeface="+mn-lt"/>
                <a:cs typeface="+mn-lt"/>
              </a:rPr>
              <a:t>1907roku w Węgrzech. </a:t>
            </a:r>
            <a:endParaRPr lang="pl"/>
          </a:p>
          <a:p>
            <a:r>
              <a:rPr lang="pl" dirty="0">
                <a:ea typeface="+mn-lt"/>
                <a:cs typeface="+mn-lt"/>
              </a:rPr>
              <a:t>Książka zalicza się do klasyki literatury dla dzieci i młodzieży. </a:t>
            </a:r>
            <a:endParaRPr lang="pl">
              <a:ea typeface="+mn-lt"/>
              <a:cs typeface="+mn-lt"/>
            </a:endParaRPr>
          </a:p>
          <a:p>
            <a:r>
              <a:rPr lang="pl" dirty="0">
                <a:ea typeface="+mn-lt"/>
                <a:cs typeface="+mn-lt"/>
              </a:rPr>
              <a:t>Książka</a:t>
            </a:r>
            <a:r>
              <a:rPr lang="pl" dirty="0">
                <a:latin typeface="Century Schoolbook"/>
              </a:rPr>
              <a:t> została przetłumaczona na 43 języki, w tym język Polski.</a:t>
            </a:r>
            <a:endParaRPr lang="pl" dirty="0"/>
          </a:p>
          <a:p>
            <a:endParaRPr lang="pl" dirty="0">
              <a:latin typeface="Century Schoolbook"/>
            </a:endParaRPr>
          </a:p>
          <a:p>
            <a:endParaRPr lang="pl-PL" dirty="0">
              <a:latin typeface="Century Schoolbook"/>
            </a:endParaRPr>
          </a:p>
        </p:txBody>
      </p:sp>
      <p:pic>
        <p:nvPicPr>
          <p:cNvPr id="8" name="Obraz 8" descr="Obraz zawierający osoba, mężczyzna, krawat, odzież&#10;&#10;Opis wygenerowany automatycznie">
            <a:extLst>
              <a:ext uri="{FF2B5EF4-FFF2-40B4-BE49-F238E27FC236}">
                <a16:creationId xmlns:a16="http://schemas.microsoft.com/office/drawing/2014/main" id="{6954ECA2-1DA7-4493-8A90-A839F4798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1912" y="92054"/>
            <a:ext cx="2919761" cy="3805299"/>
          </a:xfrm>
          <a:prstGeom prst="rect">
            <a:avLst/>
          </a:prstGeom>
        </p:spPr>
      </p:pic>
      <p:pic>
        <p:nvPicPr>
          <p:cNvPr id="9" name="Obraz 9" descr="Obraz zawierający zdjęcie, siedzi, noszenie, stare&#10;&#10;Opis wygenerowany automatycznie">
            <a:extLst>
              <a:ext uri="{FF2B5EF4-FFF2-40B4-BE49-F238E27FC236}">
                <a16:creationId xmlns:a16="http://schemas.microsoft.com/office/drawing/2014/main" id="{BF565779-EB55-43AD-96F5-DBBC03EE1C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49" t="5135" r="2449" b="5135"/>
          <a:stretch/>
        </p:blipFill>
        <p:spPr>
          <a:xfrm>
            <a:off x="8437834" y="4031499"/>
            <a:ext cx="1948205" cy="2684184"/>
          </a:xfrm>
          <a:prstGeom prst="rect">
            <a:avLst/>
          </a:prstGeom>
        </p:spPr>
      </p:pic>
      <p:pic>
        <p:nvPicPr>
          <p:cNvPr id="10" name="Obraz 10">
            <a:extLst>
              <a:ext uri="{FF2B5EF4-FFF2-40B4-BE49-F238E27FC236}">
                <a16:creationId xmlns:a16="http://schemas.microsoft.com/office/drawing/2014/main" id="{6004D1A2-D1E6-45D8-9261-1743CC3225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5149" y="2068286"/>
            <a:ext cx="1849988" cy="259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24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AC899-99AF-4078-B4EA-F60B63177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Chłopcy z Placu Broni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69F2C-FBA0-49F1-84E2-CD25F9B43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6729238" cy="43357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>
                <a:ea typeface="+mn-lt"/>
                <a:cs typeface="+mn-lt"/>
              </a:rPr>
              <a:t>Powieść przedstawia serię heroicznych wyczynów Ernesta </a:t>
            </a:r>
            <a:r>
              <a:rPr lang="pl-PL" dirty="0" err="1">
                <a:ea typeface="+mn-lt"/>
                <a:cs typeface="+mn-lt"/>
              </a:rPr>
              <a:t>Nemeczka</a:t>
            </a:r>
            <a:r>
              <a:rPr lang="pl-PL" dirty="0">
                <a:ea typeface="+mn-lt"/>
                <a:cs typeface="+mn-lt"/>
              </a:rPr>
              <a:t>, w wyniku których choruje – najpierw przeziębia się po tym, jak podczas przeszpiegów w Ogrodzie Botanicznym (miejscu zabaw </a:t>
            </a:r>
            <a:r>
              <a:rPr lang="pl-PL" i="1" dirty="0">
                <a:ea typeface="+mn-lt"/>
                <a:cs typeface="+mn-lt"/>
              </a:rPr>
              <a:t>Czerwonych Koszul</a:t>
            </a:r>
            <a:r>
              <a:rPr lang="pl-PL" dirty="0">
                <a:ea typeface="+mn-lt"/>
                <a:cs typeface="+mn-lt"/>
              </a:rPr>
              <a:t>) ukrywa się w basenie, a następnie dostaje zapalenia płuc po „kąpieli”, jaką serwuje mu wroga drużyna, gdy samotnie zakrada się na jej terytorium. Mimo choroby w dniu decydującej bitwy chłopiec ucieka z domu i bierze udział w walce, ostatkiem sił przyczyniając się do zwycięstwa swojej grupy. Zostaje zaniesiony do domu przez swego przywódcę (Janosza </a:t>
            </a:r>
            <a:r>
              <a:rPr lang="pl-PL" dirty="0" err="1">
                <a:ea typeface="+mn-lt"/>
                <a:cs typeface="+mn-lt"/>
              </a:rPr>
              <a:t>Bokę</a:t>
            </a:r>
            <a:r>
              <a:rPr lang="pl-PL" dirty="0">
                <a:ea typeface="+mn-lt"/>
                <a:cs typeface="+mn-lt"/>
              </a:rPr>
              <a:t>) i niedługo później umiera. Przed domem </a:t>
            </a:r>
            <a:r>
              <a:rPr lang="pl-PL" dirty="0" err="1">
                <a:ea typeface="+mn-lt"/>
                <a:cs typeface="+mn-lt"/>
              </a:rPr>
              <a:t>Nemeczka</a:t>
            </a:r>
            <a:r>
              <a:rPr lang="pl-PL" dirty="0">
                <a:ea typeface="+mn-lt"/>
                <a:cs typeface="+mn-lt"/>
              </a:rPr>
              <a:t> Janosz </a:t>
            </a:r>
            <a:r>
              <a:rPr lang="pl-PL" dirty="0" err="1">
                <a:ea typeface="+mn-lt"/>
                <a:cs typeface="+mn-lt"/>
              </a:rPr>
              <a:t>Boka</a:t>
            </a:r>
            <a:r>
              <a:rPr lang="pl-PL" dirty="0">
                <a:ea typeface="+mn-lt"/>
                <a:cs typeface="+mn-lt"/>
              </a:rPr>
              <a:t> spotyka </a:t>
            </a:r>
            <a:r>
              <a:rPr lang="pl-PL" dirty="0" err="1">
                <a:ea typeface="+mn-lt"/>
                <a:cs typeface="+mn-lt"/>
              </a:rPr>
              <a:t>Feriego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Acza</a:t>
            </a:r>
            <a:r>
              <a:rPr lang="pl-PL" dirty="0">
                <a:ea typeface="+mn-lt"/>
                <a:cs typeface="+mn-lt"/>
              </a:rPr>
              <a:t>, zaniepokojonego o stan zdrowia chłopca. Ostatecznie Plac Broni zostaje sprzedany pod budowę domu. Zgnębionych chłopców pociesza fakt, że </a:t>
            </a:r>
            <a:r>
              <a:rPr lang="pl-PL" dirty="0" err="1">
                <a:ea typeface="+mn-lt"/>
                <a:cs typeface="+mn-lt"/>
              </a:rPr>
              <a:t>Nemeczek</a:t>
            </a:r>
            <a:r>
              <a:rPr lang="pl-PL" dirty="0">
                <a:ea typeface="+mn-lt"/>
                <a:cs typeface="+mn-lt"/>
              </a:rPr>
              <a:t>, który oddał za niego życie, nie dożył chwili sprzedania Placu Broni.</a:t>
            </a:r>
          </a:p>
          <a:p>
            <a:endParaRPr lang="pl-PL" dirty="0"/>
          </a:p>
        </p:txBody>
      </p:sp>
      <p:pic>
        <p:nvPicPr>
          <p:cNvPr id="4" name="Obraz 4" descr="Obraz zawierający osoba, grupa, zewnętrzne, zdjęcie&#10;&#10;Opis wygenerowany automatycznie">
            <a:extLst>
              <a:ext uri="{FF2B5EF4-FFF2-40B4-BE49-F238E27FC236}">
                <a16:creationId xmlns:a16="http://schemas.microsoft.com/office/drawing/2014/main" id="{02C752ED-58D3-4A4C-95FB-A9423F251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3461" y="4495924"/>
            <a:ext cx="2743200" cy="1536192"/>
          </a:xfrm>
          <a:prstGeom prst="rect">
            <a:avLst/>
          </a:prstGeom>
        </p:spPr>
      </p:pic>
      <p:pic>
        <p:nvPicPr>
          <p:cNvPr id="5" name="Obraz 5" descr="Obraz zawierający mapa&#10;&#10;Opis wygenerowany automatycznie">
            <a:extLst>
              <a:ext uri="{FF2B5EF4-FFF2-40B4-BE49-F238E27FC236}">
                <a16:creationId xmlns:a16="http://schemas.microsoft.com/office/drawing/2014/main" id="{B8364629-BC3E-4092-8C67-8E169AFA18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2846" y="404929"/>
            <a:ext cx="175260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00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BE695-7CEB-4248-A248-FDB48B191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902270"/>
            <a:ext cx="6395824" cy="804603"/>
          </a:xfrm>
        </p:spPr>
        <p:txBody>
          <a:bodyPr>
            <a:normAutofit fontScale="90000"/>
          </a:bodyPr>
          <a:lstStyle/>
          <a:p>
            <a:r>
              <a:rPr lang="pl-PL" dirty="0"/>
              <a:t>Dlaczego warto przeczytać?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58875-780F-4678-8CC9-7BEAB3D3C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5360748" cy="2080889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pl-PL" dirty="0">
                <a:ea typeface="+mn-lt"/>
                <a:cs typeface="+mn-lt"/>
              </a:rPr>
              <a:t>Lekturę "Chłopcy z Placu Broni" warto przeczytać, ponieważ jest to bardzo ciekawa powieść i pełna zwrotów akcji powieść. Znajduje się tam dużo ciekawych przygód bohaterów, którzy bronią swojego placu do zabawy. W lekturze jest ukazane, że nawet potrafią oddać za niego życie. Według mnie jest to wzruszająca i bardzo pouczająca książka. </a:t>
            </a:r>
            <a:endParaRPr lang="pl-PL" dirty="0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D4269392-1E61-4D83-83E3-AE9F3934A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8991" y="1961081"/>
            <a:ext cx="3537079" cy="300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11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B5030-9D2E-4005-AE33-CFB93D54F1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/>
              <a:t>Dziękuję za Uwagę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ECCAC-E6EB-4106-82BB-8C328492FE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Michał Wawszczak</a:t>
            </a:r>
          </a:p>
        </p:txBody>
      </p:sp>
    </p:spTree>
    <p:extLst>
      <p:ext uri="{BB962C8B-B14F-4D97-AF65-F5344CB8AC3E}">
        <p14:creationId xmlns:p14="http://schemas.microsoft.com/office/powerpoint/2010/main" val="2304298104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Panoramiczny</PresentationFormat>
  <Paragraphs>0</Paragraphs>
  <Slides>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View</vt:lpstr>
      <vt:lpstr>"Chłopcy z Placu Broni"   Ferenc Molnar</vt:lpstr>
      <vt:lpstr>Ferenc Molnár</vt:lpstr>
      <vt:lpstr>O Lekturze  "Chłopcy z Placu Broni"</vt:lpstr>
      <vt:lpstr>Chłopcy z Placu Broni</vt:lpstr>
      <vt:lpstr>Dlaczego warto przeczytać?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323</cp:revision>
  <dcterms:created xsi:type="dcterms:W3CDTF">2020-11-10T17:28:13Z</dcterms:created>
  <dcterms:modified xsi:type="dcterms:W3CDTF">2020-11-17T19:12:55Z</dcterms:modified>
</cp:coreProperties>
</file>