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28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a Prządka" initials="MP" lastIdx="2" clrIdx="0">
    <p:extLst>
      <p:ext uri="{19B8F6BF-5375-455C-9EA6-DF929625EA0E}">
        <p15:presenceInfo xmlns:p15="http://schemas.microsoft.com/office/powerpoint/2012/main" userId="S-1-5-21-1549360535-2834590179-3613928667-11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64" autoAdjust="0"/>
  </p:normalViewPr>
  <p:slideViewPr>
    <p:cSldViewPr snapToGrid="0">
      <p:cViewPr varScale="1">
        <p:scale>
          <a:sx n="109" d="100"/>
          <a:sy n="109" d="100"/>
        </p:scale>
        <p:origin x="444" y="108"/>
      </p:cViewPr>
      <p:guideLst>
        <p:guide pos="762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D6E7D-05EE-49C5-B6C8-828698CE3522}" type="datetimeFigureOut">
              <a:rPr lang="pl-PL" smtClean="0"/>
              <a:t>02.11.2020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C14B4-4734-4204-B71C-3A5FE598B6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6891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02.11.2020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02.11.2020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02.11.2020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6000" r="6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02.11.2020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5000">
        <p159:morph option="byObject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D89C4A-2A6B-413A-8899-22D8FC7D9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9815"/>
            <a:ext cx="9144000" cy="1466338"/>
          </a:xfrm>
        </p:spPr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srgbClr val="C00000"/>
                </a:solidFill>
              </a:rPr>
              <a:t/>
            </a:r>
            <a:br>
              <a:rPr lang="pl-PL" sz="9600" b="1" dirty="0">
                <a:solidFill>
                  <a:srgbClr val="C00000"/>
                </a:solidFill>
              </a:rPr>
            </a:br>
            <a:r>
              <a:rPr lang="pl-PL" sz="9600" b="1" dirty="0">
                <a:solidFill>
                  <a:srgbClr val="C00000"/>
                </a:solidFill>
              </a:rPr>
              <a:t/>
            </a:r>
            <a:br>
              <a:rPr lang="pl-PL" sz="9600" b="1" dirty="0">
                <a:solidFill>
                  <a:srgbClr val="C00000"/>
                </a:solidFill>
              </a:rPr>
            </a:br>
            <a:r>
              <a:rPr lang="pl-PL" sz="9600" b="1" dirty="0">
                <a:solidFill>
                  <a:srgbClr val="C00000"/>
                </a:solidFill>
              </a:rPr>
              <a:t/>
            </a:r>
            <a:br>
              <a:rPr lang="pl-PL" sz="9600" b="1" dirty="0">
                <a:solidFill>
                  <a:srgbClr val="C00000"/>
                </a:solidFill>
              </a:rPr>
            </a:br>
            <a:r>
              <a:rPr lang="pl-PL" sz="9600" b="1" dirty="0">
                <a:solidFill>
                  <a:srgbClr val="C00000"/>
                </a:solidFill>
              </a:rPr>
              <a:t/>
            </a:r>
            <a:br>
              <a:rPr lang="pl-PL" sz="9600" b="1" dirty="0">
                <a:solidFill>
                  <a:srgbClr val="C00000"/>
                </a:solidFill>
              </a:rPr>
            </a:br>
            <a:r>
              <a:rPr lang="pl-PL" sz="10700" b="1" dirty="0">
                <a:solidFill>
                  <a:srgbClr val="C00000"/>
                </a:solidFill>
              </a:rPr>
              <a:t>Filia „Skorosze”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3650F8C-B722-4F07-AACF-CE96F17E2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3506153"/>
            <a:ext cx="9237980" cy="1655762"/>
          </a:xfrm>
        </p:spPr>
        <p:txBody>
          <a:bodyPr>
            <a:normAutofit fontScale="92500" lnSpcReduction="10000"/>
          </a:bodyPr>
          <a:lstStyle/>
          <a:p>
            <a:endParaRPr lang="pl-PL" sz="6000" b="1" dirty="0"/>
          </a:p>
          <a:p>
            <a:r>
              <a:rPr lang="pl-PL" sz="6000" b="1" dirty="0">
                <a:solidFill>
                  <a:srgbClr val="C00000"/>
                </a:solidFill>
              </a:rPr>
              <a:t>2010-2020</a:t>
            </a:r>
          </a:p>
          <a:p>
            <a:endParaRPr lang="pl-PL" sz="6000" b="1" dirty="0"/>
          </a:p>
          <a:p>
            <a:endParaRPr lang="pl-PL" sz="60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C1F0EB-4A2E-4C59-966F-9B1ED08DA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69" y="494547"/>
            <a:ext cx="1805144" cy="180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163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39122" y="204524"/>
            <a:ext cx="38619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/>
              <a:t>Zajęcia muzyczne</a:t>
            </a:r>
          </a:p>
          <a:p>
            <a:endParaRPr lang="pl-PL" sz="40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65" y="894617"/>
            <a:ext cx="3255710" cy="24396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065" y="3187299"/>
            <a:ext cx="3879619" cy="291025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38" y="3429000"/>
            <a:ext cx="3379177" cy="253438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10" y="1380001"/>
            <a:ext cx="3106615" cy="2329961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F1D5B17F-6BC3-4377-A40A-64AD186B6795}"/>
              </a:ext>
            </a:extLst>
          </p:cNvPr>
          <p:cNvSpPr/>
          <p:nvPr/>
        </p:nvSpPr>
        <p:spPr>
          <a:xfrm>
            <a:off x="1284310" y="3375234"/>
            <a:ext cx="3106614" cy="352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Akademia Akolady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FFDC414-127A-4E74-B04B-0DEF2DAE2541}"/>
              </a:ext>
            </a:extLst>
          </p:cNvPr>
          <p:cNvSpPr/>
          <p:nvPr/>
        </p:nvSpPr>
        <p:spPr>
          <a:xfrm>
            <a:off x="3509238" y="5787170"/>
            <a:ext cx="3379177" cy="352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Nauka gry na instrumentach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7B45FFC-D0E7-424C-A990-E411036D5CED}"/>
              </a:ext>
            </a:extLst>
          </p:cNvPr>
          <p:cNvSpPr/>
          <p:nvPr/>
        </p:nvSpPr>
        <p:spPr>
          <a:xfrm>
            <a:off x="5954964" y="3096793"/>
            <a:ext cx="3255711" cy="2901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Balet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D59E6B3-8044-4BBD-AA28-E36DC394ADF2}"/>
              </a:ext>
            </a:extLst>
          </p:cNvPr>
          <p:cNvSpPr/>
          <p:nvPr/>
        </p:nvSpPr>
        <p:spPr>
          <a:xfrm rot="10800000" flipV="1">
            <a:off x="7728063" y="5787168"/>
            <a:ext cx="3879619" cy="352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Rytmika dla smyka</a:t>
            </a:r>
          </a:p>
        </p:txBody>
      </p:sp>
    </p:spTree>
    <p:extLst>
      <p:ext uri="{BB962C8B-B14F-4D97-AF65-F5344CB8AC3E}">
        <p14:creationId xmlns:p14="http://schemas.microsoft.com/office/powerpoint/2010/main" val="3384811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12" y="3094376"/>
            <a:ext cx="4029806" cy="302235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222" y="1046267"/>
            <a:ext cx="4034331" cy="302575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014469" y="163671"/>
            <a:ext cx="68454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/>
              <a:t>Szachy, </a:t>
            </a:r>
            <a:r>
              <a:rPr lang="pl-PL" sz="4000" b="1" dirty="0"/>
              <a:t>gry </a:t>
            </a:r>
            <a:r>
              <a:rPr lang="pl-PL" sz="4000" b="1" dirty="0" smtClean="0"/>
              <a:t>planszowe, puzzle…</a:t>
            </a:r>
            <a:endParaRPr lang="pl-PL" sz="4000" b="1" dirty="0"/>
          </a:p>
          <a:p>
            <a:endParaRPr lang="pl-PL" sz="4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9" y="1046266"/>
            <a:ext cx="4114831" cy="308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677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93624" y="232106"/>
            <a:ext cx="9251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/>
              <a:t>Klub Małego Czytelnika „Wesołe wróbelki”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1" y="967939"/>
            <a:ext cx="1905000" cy="254069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2" y="3683244"/>
            <a:ext cx="2933696" cy="219831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92" y="3432663"/>
            <a:ext cx="2026993" cy="269947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45" y="1233539"/>
            <a:ext cx="3636662" cy="213131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18" y="3464893"/>
            <a:ext cx="3274146" cy="245561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F2B474E-40E0-4D86-A6EC-FDCF79A81959}"/>
              </a:ext>
            </a:extLst>
          </p:cNvPr>
          <p:cNvSpPr/>
          <p:nvPr/>
        </p:nvSpPr>
        <p:spPr>
          <a:xfrm>
            <a:off x="847726" y="3205262"/>
            <a:ext cx="1847849" cy="2963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Bal karnawałowy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5874E73-2005-4D28-B224-AE5C2DCBA920}"/>
              </a:ext>
            </a:extLst>
          </p:cNvPr>
          <p:cNvSpPr/>
          <p:nvPr/>
        </p:nvSpPr>
        <p:spPr>
          <a:xfrm>
            <a:off x="3427045" y="3267512"/>
            <a:ext cx="3636662" cy="3156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Dzień Kobiet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C93DE7B-32F9-4D54-B71C-75C913759E1E}"/>
              </a:ext>
            </a:extLst>
          </p:cNvPr>
          <p:cNvSpPr/>
          <p:nvPr/>
        </p:nvSpPr>
        <p:spPr>
          <a:xfrm>
            <a:off x="1723292" y="5920503"/>
            <a:ext cx="2026992" cy="2679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Pierwszy dzień wiosny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EC8DA843-1E1F-4B4E-A9F2-46B1A094F21C}"/>
              </a:ext>
            </a:extLst>
          </p:cNvPr>
          <p:cNvSpPr/>
          <p:nvPr/>
        </p:nvSpPr>
        <p:spPr>
          <a:xfrm>
            <a:off x="4953118" y="5816490"/>
            <a:ext cx="3274146" cy="3156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Wielkanoc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1526" y="1227696"/>
            <a:ext cx="2942384" cy="2206788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F55E9098-D4F7-498E-84B3-FBED9E421AD2}"/>
              </a:ext>
            </a:extLst>
          </p:cNvPr>
          <p:cNvSpPr/>
          <p:nvPr/>
        </p:nvSpPr>
        <p:spPr>
          <a:xfrm>
            <a:off x="8129324" y="3722187"/>
            <a:ext cx="2206787" cy="2393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Dzień Dziecka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EE70A0B-37E7-458F-B0B6-1AA347CD9A89}"/>
              </a:ext>
            </a:extLst>
          </p:cNvPr>
          <p:cNvSpPr/>
          <p:nvPr/>
        </p:nvSpPr>
        <p:spPr>
          <a:xfrm>
            <a:off x="8670761" y="5851869"/>
            <a:ext cx="2933695" cy="2679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Wielkanoc</a:t>
            </a:r>
          </a:p>
        </p:txBody>
      </p:sp>
    </p:spTree>
    <p:extLst>
      <p:ext uri="{BB962C8B-B14F-4D97-AF65-F5344CB8AC3E}">
        <p14:creationId xmlns:p14="http://schemas.microsoft.com/office/powerpoint/2010/main" val="911132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508" y="359448"/>
            <a:ext cx="3498809" cy="23278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0" y="2887778"/>
            <a:ext cx="3943722" cy="2955163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88418A55-DBBC-4189-82EF-29043DD926C6}"/>
              </a:ext>
            </a:extLst>
          </p:cNvPr>
          <p:cNvSpPr/>
          <p:nvPr/>
        </p:nvSpPr>
        <p:spPr>
          <a:xfrm>
            <a:off x="6793507" y="2466975"/>
            <a:ext cx="3498809" cy="2927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Mikołajki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58" y="2537543"/>
            <a:ext cx="4098890" cy="288990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78" y="192982"/>
            <a:ext cx="3425339" cy="256672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18AE28C-76C7-4F39-8EA6-71AF24FF2474}"/>
              </a:ext>
            </a:extLst>
          </p:cNvPr>
          <p:cNvSpPr/>
          <p:nvPr/>
        </p:nvSpPr>
        <p:spPr>
          <a:xfrm>
            <a:off x="1445578" y="2731252"/>
            <a:ext cx="3425338" cy="3130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Andrzejki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" y="3188462"/>
            <a:ext cx="3607700" cy="2955163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C1FFFBAC-07B1-4394-BAF0-C6FEA61AE3D7}"/>
              </a:ext>
            </a:extLst>
          </p:cNvPr>
          <p:cNvSpPr/>
          <p:nvPr/>
        </p:nvSpPr>
        <p:spPr>
          <a:xfrm>
            <a:off x="313563" y="5796695"/>
            <a:ext cx="3607699" cy="3597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Święto Niepodległości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ECF3953-534B-42BC-A61F-C71E82920F3F}"/>
              </a:ext>
            </a:extLst>
          </p:cNvPr>
          <p:cNvSpPr/>
          <p:nvPr/>
        </p:nvSpPr>
        <p:spPr>
          <a:xfrm>
            <a:off x="7705720" y="5555523"/>
            <a:ext cx="3943722" cy="2874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Jasełka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96E6B33-46A8-4705-BCA3-551F8F7F391D}"/>
              </a:ext>
            </a:extLst>
          </p:cNvPr>
          <p:cNvSpPr/>
          <p:nvPr/>
        </p:nvSpPr>
        <p:spPr>
          <a:xfrm>
            <a:off x="3921262" y="5367936"/>
            <a:ext cx="4050085" cy="3711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Światowy Dzień Pluszowego Misia</a:t>
            </a:r>
          </a:p>
        </p:txBody>
      </p:sp>
    </p:spTree>
    <p:extLst>
      <p:ext uri="{BB962C8B-B14F-4D97-AF65-F5344CB8AC3E}">
        <p14:creationId xmlns:p14="http://schemas.microsoft.com/office/powerpoint/2010/main" val="429686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8" grpId="0" animBg="1"/>
      <p:bldP spid="11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1" y="177206"/>
            <a:ext cx="4022106" cy="267604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52" y="923561"/>
            <a:ext cx="3484132" cy="250543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893" y="3563982"/>
            <a:ext cx="4135847" cy="25054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69" y="3223922"/>
            <a:ext cx="4259729" cy="284549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EDDC2817-ABE5-41D7-859D-51B55708B316}"/>
              </a:ext>
            </a:extLst>
          </p:cNvPr>
          <p:cNvSpPr/>
          <p:nvPr/>
        </p:nvSpPr>
        <p:spPr>
          <a:xfrm>
            <a:off x="827701" y="2590800"/>
            <a:ext cx="4022106" cy="33097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Poznajemy zwyczaje Indian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22BF82C-9B3A-41DD-8C75-096E8DA1A03E}"/>
              </a:ext>
            </a:extLst>
          </p:cNvPr>
          <p:cNvSpPr/>
          <p:nvPr/>
        </p:nvSpPr>
        <p:spPr>
          <a:xfrm>
            <a:off x="784470" y="5753631"/>
            <a:ext cx="4259728" cy="3157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Zabawy z chustą KLANZA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27DB95A-FD15-474E-A103-575594523837}"/>
              </a:ext>
            </a:extLst>
          </p:cNvPr>
          <p:cNvSpPr/>
          <p:nvPr/>
        </p:nvSpPr>
        <p:spPr>
          <a:xfrm>
            <a:off x="7241052" y="3232916"/>
            <a:ext cx="3484132" cy="2818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My, Cyganie…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C28AA052-D22E-4D78-BE1A-B242FAF46DA4}"/>
              </a:ext>
            </a:extLst>
          </p:cNvPr>
          <p:cNvSpPr/>
          <p:nvPr/>
        </p:nvSpPr>
        <p:spPr>
          <a:xfrm>
            <a:off x="6942894" y="5872493"/>
            <a:ext cx="4135846" cy="2461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Zajęcia plastyczne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90" y="1319823"/>
            <a:ext cx="2675671" cy="402295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A8F699BD-4ED6-4DF3-A0C4-93B62208C79F}"/>
              </a:ext>
            </a:extLst>
          </p:cNvPr>
          <p:cNvSpPr/>
          <p:nvPr/>
        </p:nvSpPr>
        <p:spPr>
          <a:xfrm>
            <a:off x="4622934" y="5194455"/>
            <a:ext cx="2675671" cy="2952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 err="1"/>
              <a:t>Warsaw</a:t>
            </a:r>
            <a:r>
              <a:rPr lang="pl-PL" sz="1400" b="1" dirty="0"/>
              <a:t> </a:t>
            </a:r>
            <a:r>
              <a:rPr lang="pl-PL" sz="1400" b="1" dirty="0" err="1"/>
              <a:t>Spartans</a:t>
            </a:r>
            <a:r>
              <a:rPr lang="pl-PL" sz="1400" b="1" dirty="0"/>
              <a:t> w KMC</a:t>
            </a:r>
          </a:p>
        </p:txBody>
      </p:sp>
    </p:spTree>
    <p:extLst>
      <p:ext uri="{BB962C8B-B14F-4D97-AF65-F5344CB8AC3E}">
        <p14:creationId xmlns:p14="http://schemas.microsoft.com/office/powerpoint/2010/main" val="3189864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88687" y="195299"/>
            <a:ext cx="4169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/>
              <a:t>Teatrzyki dla dzieci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243729C-3080-46E0-BAD5-0132156D8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435" y="1828800"/>
            <a:ext cx="3268540" cy="435805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903185"/>
            <a:ext cx="4261338" cy="319600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081" y="2456832"/>
            <a:ext cx="2743567" cy="36542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066" y="832297"/>
            <a:ext cx="3658333" cy="27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519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159705" y="80166"/>
            <a:ext cx="4411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/>
              <a:t>Spotkania autorskie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7" y="655793"/>
            <a:ext cx="3156529" cy="229226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860" y="1048056"/>
            <a:ext cx="4054719" cy="22922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05" y="2203083"/>
            <a:ext cx="3118057" cy="291434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7" y="3429000"/>
            <a:ext cx="3574159" cy="267823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46BD320F-148B-4519-BCD5-3466CB8DA3CA}"/>
              </a:ext>
            </a:extLst>
          </p:cNvPr>
          <p:cNvSpPr/>
          <p:nvPr/>
        </p:nvSpPr>
        <p:spPr>
          <a:xfrm>
            <a:off x="1003176" y="2739331"/>
            <a:ext cx="3156529" cy="2419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Barbara Włodarczyk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8E5353B-1810-48D6-850E-37B66A1BBF19}"/>
              </a:ext>
            </a:extLst>
          </p:cNvPr>
          <p:cNvSpPr/>
          <p:nvPr/>
        </p:nvSpPr>
        <p:spPr>
          <a:xfrm>
            <a:off x="4145429" y="5090385"/>
            <a:ext cx="3132333" cy="3055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Krzysztof </a:t>
            </a:r>
            <a:r>
              <a:rPr lang="pl-PL" sz="1400" b="1" dirty="0" err="1"/>
              <a:t>Bochus</a:t>
            </a:r>
            <a:endParaRPr lang="pl-PL" sz="14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1" y="3200314"/>
            <a:ext cx="3574159" cy="267823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9E208262-EA01-401F-9D2C-D61C1A42FFC6}"/>
              </a:ext>
            </a:extLst>
          </p:cNvPr>
          <p:cNvSpPr/>
          <p:nvPr/>
        </p:nvSpPr>
        <p:spPr>
          <a:xfrm>
            <a:off x="854964" y="5878551"/>
            <a:ext cx="3574159" cy="3055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Wojciech Chmielarz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571DE97-FEAF-41A4-9571-539799926ECB}"/>
              </a:ext>
            </a:extLst>
          </p:cNvPr>
          <p:cNvSpPr/>
          <p:nvPr/>
        </p:nvSpPr>
        <p:spPr>
          <a:xfrm>
            <a:off x="7277762" y="3039781"/>
            <a:ext cx="3586817" cy="3100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Paweł </a:t>
            </a:r>
            <a:r>
              <a:rPr lang="pl-PL" sz="1400" b="1" dirty="0" err="1"/>
              <a:t>Beręsewicz</a:t>
            </a:r>
            <a:endParaRPr lang="pl-PL" sz="1400" b="1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B93E9A10-E931-4D92-842C-74C483212D0B}"/>
              </a:ext>
            </a:extLst>
          </p:cNvPr>
          <p:cNvSpPr/>
          <p:nvPr/>
        </p:nvSpPr>
        <p:spPr>
          <a:xfrm>
            <a:off x="7762875" y="5809944"/>
            <a:ext cx="3574158" cy="3055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Agnieszka Frączek</a:t>
            </a:r>
          </a:p>
        </p:txBody>
      </p:sp>
    </p:spTree>
    <p:extLst>
      <p:ext uri="{BB962C8B-B14F-4D97-AF65-F5344CB8AC3E}">
        <p14:creationId xmlns:p14="http://schemas.microsoft.com/office/powerpoint/2010/main" val="26110292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219623"/>
            <a:ext cx="3943350" cy="295488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3429000"/>
            <a:ext cx="3343275" cy="269828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1E8B920-45C3-41DD-A843-C43BD20F6EAA}"/>
              </a:ext>
            </a:extLst>
          </p:cNvPr>
          <p:cNvSpPr/>
          <p:nvPr/>
        </p:nvSpPr>
        <p:spPr>
          <a:xfrm>
            <a:off x="171449" y="2976730"/>
            <a:ext cx="3943349" cy="28369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Anna </a:t>
            </a:r>
            <a:r>
              <a:rPr lang="pl-PL" sz="1400" b="1" dirty="0" err="1"/>
              <a:t>Mentlewicz</a:t>
            </a:r>
            <a:endParaRPr lang="pl-PL" sz="1400" b="1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118BCC6-9D47-44B8-A1B1-D283EBC34A2D}"/>
              </a:ext>
            </a:extLst>
          </p:cNvPr>
          <p:cNvSpPr/>
          <p:nvPr/>
        </p:nvSpPr>
        <p:spPr>
          <a:xfrm>
            <a:off x="371473" y="5838663"/>
            <a:ext cx="3343275" cy="3525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Grzegorz </a:t>
            </a:r>
            <a:r>
              <a:rPr lang="pl-PL" sz="1400" b="1" dirty="0" err="1"/>
              <a:t>Kasdepke</a:t>
            </a:r>
            <a:r>
              <a:rPr lang="pl-PL" sz="1400" b="1" dirty="0"/>
              <a:t> i Anna Onichimowska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0" y="1972942"/>
            <a:ext cx="4230131" cy="3361544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4585CC7-F1DF-4B18-84B9-198FEE3F8481}"/>
              </a:ext>
            </a:extLst>
          </p:cNvPr>
          <p:cNvSpPr/>
          <p:nvPr/>
        </p:nvSpPr>
        <p:spPr>
          <a:xfrm>
            <a:off x="3248020" y="5078015"/>
            <a:ext cx="4127249" cy="3092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Andrzej Marek Grabowski, czyli Pan Tik Tak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08" y="307940"/>
            <a:ext cx="3735432" cy="2694492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04F767A2-1B1B-4A36-9F9D-8CE531A95D97}"/>
              </a:ext>
            </a:extLst>
          </p:cNvPr>
          <p:cNvSpPr/>
          <p:nvPr/>
        </p:nvSpPr>
        <p:spPr>
          <a:xfrm>
            <a:off x="6621506" y="2834883"/>
            <a:ext cx="3731139" cy="28369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Katarzyna Berenika Miszczuk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B7614DD-C75C-44F0-ABB4-0FED18BA69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270" y="3210117"/>
            <a:ext cx="4400080" cy="2753487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96ED201E-4E26-44B1-8836-1740F5541E85}"/>
              </a:ext>
            </a:extLst>
          </p:cNvPr>
          <p:cNvSpPr/>
          <p:nvPr/>
        </p:nvSpPr>
        <p:spPr>
          <a:xfrm>
            <a:off x="7375269" y="5702330"/>
            <a:ext cx="4400080" cy="3092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Maciej Wasielewski</a:t>
            </a:r>
          </a:p>
        </p:txBody>
      </p:sp>
    </p:spTree>
    <p:extLst>
      <p:ext uri="{BB962C8B-B14F-4D97-AF65-F5344CB8AC3E}">
        <p14:creationId xmlns:p14="http://schemas.microsoft.com/office/powerpoint/2010/main" val="3865610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5" y="211108"/>
            <a:ext cx="3651006" cy="310579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14" y="195629"/>
            <a:ext cx="3901586" cy="312126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40" y="3316898"/>
            <a:ext cx="4022482" cy="27864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94" y="3316898"/>
            <a:ext cx="4517741" cy="269859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F7C47F3-8A6F-420D-A390-D2BB5AC0E0F1}"/>
              </a:ext>
            </a:extLst>
          </p:cNvPr>
          <p:cNvSpPr/>
          <p:nvPr/>
        </p:nvSpPr>
        <p:spPr>
          <a:xfrm>
            <a:off x="413675" y="2971800"/>
            <a:ext cx="3651006" cy="3450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Paweł Wakuła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B7D179E-6847-4B2D-8675-415520DFEDF0}"/>
              </a:ext>
            </a:extLst>
          </p:cNvPr>
          <p:cNvSpPr/>
          <p:nvPr/>
        </p:nvSpPr>
        <p:spPr>
          <a:xfrm>
            <a:off x="2053440" y="5758244"/>
            <a:ext cx="4022481" cy="3450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Łukasz Wierzbicki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610F576-F997-43F5-ACAA-DF9AC49C778D}"/>
              </a:ext>
            </a:extLst>
          </p:cNvPr>
          <p:cNvSpPr/>
          <p:nvPr/>
        </p:nvSpPr>
        <p:spPr>
          <a:xfrm>
            <a:off x="5356714" y="2971800"/>
            <a:ext cx="3901586" cy="3450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Grażyna Walków z Kusym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3535294-B2E5-42B7-BCC3-013F8EC60A95}"/>
              </a:ext>
            </a:extLst>
          </p:cNvPr>
          <p:cNvSpPr/>
          <p:nvPr/>
        </p:nvSpPr>
        <p:spPr>
          <a:xfrm>
            <a:off x="6905594" y="5758244"/>
            <a:ext cx="4517741" cy="3450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Zbigniew Zborowski</a:t>
            </a:r>
          </a:p>
        </p:txBody>
      </p:sp>
    </p:spTree>
    <p:extLst>
      <p:ext uri="{BB962C8B-B14F-4D97-AF65-F5344CB8AC3E}">
        <p14:creationId xmlns:p14="http://schemas.microsoft.com/office/powerpoint/2010/main" val="24950537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2837996"/>
            <a:ext cx="4378234" cy="3283675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3107207" y="243864"/>
            <a:ext cx="5181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/>
              <a:t>Dyskusyjny Klub Książki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95" y="832263"/>
            <a:ext cx="5181289" cy="29144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72" y="3187971"/>
            <a:ext cx="4823553" cy="29337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8" y="951750"/>
            <a:ext cx="4324350" cy="311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2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l="6000" r="6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814902" y="427800"/>
            <a:ext cx="755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C00000"/>
                </a:solidFill>
              </a:rPr>
              <a:t>Oficjalne otwarcie Filii „Skorosze” 6 września 2010 r.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2" y="1751239"/>
            <a:ext cx="6061779" cy="294698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28" y="3694942"/>
            <a:ext cx="3617838" cy="24070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257" y="1405726"/>
            <a:ext cx="2725641" cy="408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46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8" y="3113153"/>
            <a:ext cx="3951560" cy="2884859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4485952" y="47409"/>
            <a:ext cx="1964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/>
              <a:t>Projekty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5" y="716116"/>
            <a:ext cx="4230709" cy="25542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60" y="656106"/>
            <a:ext cx="4298622" cy="255428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78" y="3606317"/>
            <a:ext cx="4839094" cy="2500944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5F7B181-558E-4578-83AE-FDF02E8F8A53}"/>
              </a:ext>
            </a:extLst>
          </p:cNvPr>
          <p:cNvSpPr/>
          <p:nvPr/>
        </p:nvSpPr>
        <p:spPr>
          <a:xfrm>
            <a:off x="950919" y="2909837"/>
            <a:ext cx="4230708" cy="4102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Współpraca z Bułgarskim Ośrodkiem Kultury - tworzenie </a:t>
            </a:r>
            <a:r>
              <a:rPr lang="pl-PL" sz="1400" b="1" dirty="0" err="1"/>
              <a:t>marteniczek</a:t>
            </a:r>
            <a:endParaRPr lang="en-GB" sz="1400" b="1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39E3C7B-C708-42B4-914E-549A22560F5B}"/>
              </a:ext>
            </a:extLst>
          </p:cNvPr>
          <p:cNvSpPr/>
          <p:nvPr/>
        </p:nvSpPr>
        <p:spPr>
          <a:xfrm>
            <a:off x="431160" y="5792910"/>
            <a:ext cx="3951560" cy="410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„Wędrująca biblioteka” w przedszkolach i szkołach</a:t>
            </a:r>
            <a:endParaRPr lang="en-GB" sz="1400" b="1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D9F92A7-33E7-47CF-A5B7-560301DBE9F0}"/>
              </a:ext>
            </a:extLst>
          </p:cNvPr>
          <p:cNvSpPr/>
          <p:nvPr/>
        </p:nvSpPr>
        <p:spPr>
          <a:xfrm>
            <a:off x="6096001" y="2854267"/>
            <a:ext cx="4298621" cy="4417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Cykl spotkań z Markiem </a:t>
            </a:r>
            <a:r>
              <a:rPr lang="pl-PL" sz="1400" b="1" dirty="0" err="1"/>
              <a:t>Samselskim</a:t>
            </a:r>
            <a:r>
              <a:rPr lang="pl-PL" sz="1400" b="1" dirty="0"/>
              <a:t> – tworzenie bajek o wolności</a:t>
            </a:r>
            <a:endParaRPr lang="en-GB" sz="1400" b="1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9928F8D8-2BC6-4387-85EE-A0D6B0DC7C9D}"/>
              </a:ext>
            </a:extLst>
          </p:cNvPr>
          <p:cNvSpPr/>
          <p:nvPr/>
        </p:nvSpPr>
        <p:spPr>
          <a:xfrm>
            <a:off x="6859479" y="5792910"/>
            <a:ext cx="4839093" cy="3209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  <a:spcAft>
                <a:spcPts val="800"/>
              </a:spcAft>
            </a:pPr>
            <a:r>
              <a:rPr lang="pl-PL" sz="1400" b="1" kern="150" dirty="0">
                <a:solidFill>
                  <a:srgbClr val="002200"/>
                </a:solidFill>
                <a:effectLst/>
                <a:ea typeface="SimSun" panose="02010600030101010101" pitchFamily="2" charset="-122"/>
                <a:cs typeface="F"/>
              </a:rPr>
              <a:t>Warsztaty „Mirabelka - kiełkująca historia w 100licy” </a:t>
            </a:r>
            <a:endParaRPr lang="en-GB" sz="1400" kern="150" dirty="0">
              <a:effectLst/>
              <a:ea typeface="SimSun" panose="02010600030101010101" pitchFamily="2" charset="-122"/>
              <a:cs typeface="F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4D990A-6EBF-4BCC-8FF4-D2607714144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031036" y="3154685"/>
            <a:ext cx="3627351" cy="2293978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85B71054-4571-4F85-94F6-7B0681C2B5EF}"/>
              </a:ext>
            </a:extLst>
          </p:cNvPr>
          <p:cNvSpPr/>
          <p:nvPr/>
        </p:nvSpPr>
        <p:spPr>
          <a:xfrm>
            <a:off x="4031036" y="5117124"/>
            <a:ext cx="3627351" cy="3315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Narodowe Czytanie 2020 – „Balladyna”</a:t>
            </a:r>
          </a:p>
        </p:txBody>
      </p:sp>
    </p:spTree>
    <p:extLst>
      <p:ext uri="{BB962C8B-B14F-4D97-AF65-F5344CB8AC3E}">
        <p14:creationId xmlns:p14="http://schemas.microsoft.com/office/powerpoint/2010/main" val="2910196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97" y="3360987"/>
            <a:ext cx="3501689" cy="246794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051" y="245319"/>
            <a:ext cx="4026398" cy="273411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67" y="3203183"/>
            <a:ext cx="3674073" cy="275555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553AE76-F734-468C-BE85-0ECCA5D89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3" y="318780"/>
            <a:ext cx="4322088" cy="288139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B4B960B-2E49-4697-9159-F9AB483AEE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34" y="3251463"/>
            <a:ext cx="4026398" cy="210714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AD3EB8E-7200-4D6F-BC25-7FC079BE902D}"/>
              </a:ext>
            </a:extLst>
          </p:cNvPr>
          <p:cNvSpPr/>
          <p:nvPr/>
        </p:nvSpPr>
        <p:spPr>
          <a:xfrm>
            <a:off x="683324" y="2801965"/>
            <a:ext cx="4322087" cy="456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Inauguracja projektu „Mała książka – wielki człowiek”</a:t>
            </a:r>
            <a:endParaRPr lang="en-GB" sz="1400" b="1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62F09E3-10C3-4DF8-A364-1087599E161F}"/>
              </a:ext>
            </a:extLst>
          </p:cNvPr>
          <p:cNvSpPr/>
          <p:nvPr/>
        </p:nvSpPr>
        <p:spPr>
          <a:xfrm>
            <a:off x="830797" y="5572320"/>
            <a:ext cx="3501688" cy="3864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pl-PL" sz="1400" b="1" i="0" dirty="0">
                <a:solidFill>
                  <a:srgbClr val="1B1B1B"/>
                </a:solidFill>
                <a:effectLst/>
              </a:rPr>
              <a:t>Global Money </a:t>
            </a:r>
            <a:r>
              <a:rPr lang="pl-PL" sz="1400" b="1" i="0" dirty="0" err="1">
                <a:solidFill>
                  <a:srgbClr val="1B1B1B"/>
                </a:solidFill>
                <a:effectLst/>
              </a:rPr>
              <a:t>Week</a:t>
            </a:r>
            <a:r>
              <a:rPr lang="pl-PL" sz="1400" b="1" i="0" dirty="0">
                <a:solidFill>
                  <a:srgbClr val="1B1B1B"/>
                </a:solidFill>
                <a:effectLst/>
              </a:rPr>
              <a:t> - Światowy Tydzień Pieniądza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8B6CD73-80AF-4985-9F7D-1D35387A7AEC}"/>
              </a:ext>
            </a:extLst>
          </p:cNvPr>
          <p:cNvSpPr/>
          <p:nvPr/>
        </p:nvSpPr>
        <p:spPr>
          <a:xfrm>
            <a:off x="5923051" y="2797734"/>
            <a:ext cx="4026398" cy="45796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„Czytelnicza podróż” - </a:t>
            </a:r>
            <a:r>
              <a:rPr lang="pl-PL" sz="1400" b="1" dirty="0">
                <a:solidFill>
                  <a:srgbClr val="1C1E2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projekt realizowany wspólnie z Fundacją Edukacji Międzykulturowej</a:t>
            </a:r>
            <a:endParaRPr lang="en-GB" sz="1400" b="1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EA96C1EC-D96C-4381-9B67-719584A07495}"/>
              </a:ext>
            </a:extLst>
          </p:cNvPr>
          <p:cNvSpPr/>
          <p:nvPr/>
        </p:nvSpPr>
        <p:spPr>
          <a:xfrm>
            <a:off x="8017666" y="5572320"/>
            <a:ext cx="3674072" cy="3864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Warsztaty robienia biżuterii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1246596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599878" y="126185"/>
            <a:ext cx="1801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/>
              <a:t>Festyny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C042732-033A-4FB1-944A-DE3DBEE95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45" y="1113308"/>
            <a:ext cx="4536875" cy="302458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D1FD887-76CE-440C-99CA-7AE073768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14" y="3538119"/>
            <a:ext cx="3728714" cy="248581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576F67E-B3EC-490E-B4DF-EDCF064CF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44" y="1185289"/>
            <a:ext cx="3987967" cy="265864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859EDE6-55BE-43B4-95F4-2EBBCCAEAB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378" y="1975279"/>
            <a:ext cx="2282627" cy="40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01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26935" y="248213"/>
            <a:ext cx="7678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/>
              <a:t>Filia „Skorosze” w czasach zarazy </a:t>
            </a:r>
            <a:r>
              <a:rPr lang="pl-PL" sz="4000" b="1" dirty="0">
                <a:sym typeface="Wingdings" panose="05000000000000000000" pitchFamily="2" charset="2"/>
              </a:rPr>
              <a:t></a:t>
            </a:r>
            <a:endParaRPr lang="pl-PL" sz="4000" b="1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B0019E2-75A5-4E47-8E02-EE6B2D94A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78" y="3358482"/>
            <a:ext cx="1970459" cy="262727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EA28D8A-46AB-496A-B534-C146DF6817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383" y="1042072"/>
            <a:ext cx="2138227" cy="285097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" y="956099"/>
            <a:ext cx="6015159" cy="170508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6423533-C26A-4846-97FE-00E15ABBA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40" y="2571208"/>
            <a:ext cx="6321395" cy="357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96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063081" y="230393"/>
            <a:ext cx="3380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/>
              <a:t>Podziękowania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E017045-037E-4FF6-B6B1-79FFD13EC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7" y="2242038"/>
            <a:ext cx="2568176" cy="34202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84BDD24-CE31-465B-9EFA-E754DF064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53" y="1121020"/>
            <a:ext cx="2442737" cy="325315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68FAD6C-345C-4CBE-9BEA-87743DD2C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880" y="2398646"/>
            <a:ext cx="2503400" cy="333394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38" y="1046284"/>
            <a:ext cx="2585022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5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713AF49-BB6D-4B97-8622-7290C2DA70CD}"/>
              </a:ext>
            </a:extLst>
          </p:cNvPr>
          <p:cNvSpPr txBox="1"/>
          <p:nvPr/>
        </p:nvSpPr>
        <p:spPr>
          <a:xfrm>
            <a:off x="2651098" y="170656"/>
            <a:ext cx="6993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/>
              <a:t>Do zobaczenia w Filii „Skorosze”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59" y="878542"/>
            <a:ext cx="5755342" cy="431650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2F3BD1E-0553-4E36-A24D-B3B9D756EF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075" y="2694806"/>
            <a:ext cx="4715197" cy="34226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569" y="1038297"/>
            <a:ext cx="1983576" cy="28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00901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060" y="1249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C00000"/>
                </a:solidFill>
              </a:rPr>
              <a:t>Filia „Skorosze” w liczbach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92730" y="1450543"/>
            <a:ext cx="5181600" cy="4351338"/>
          </a:xfrm>
        </p:spPr>
        <p:txBody>
          <a:bodyPr>
            <a:normAutofit fontScale="40000" lnSpcReduction="20000"/>
          </a:bodyPr>
          <a:lstStyle/>
          <a:p>
            <a:r>
              <a:rPr lang="pl-PL" sz="7000" dirty="0"/>
              <a:t>Zbiory w 2010 r.</a:t>
            </a:r>
          </a:p>
          <a:p>
            <a:endParaRPr lang="pl-PL" sz="38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4500" dirty="0"/>
              <a:t>Książki dla dorosłych 2532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4500" dirty="0"/>
              <a:t>Książki dla dzieci 1258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4500" dirty="0"/>
              <a:t>Książki obcojęzyczne 150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4500" dirty="0"/>
              <a:t>Multimedia dla dorosłych 311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4500" dirty="0"/>
              <a:t>Multimedia dla dzieci 193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26730" y="1419659"/>
            <a:ext cx="5181600" cy="4639396"/>
          </a:xfrm>
        </p:spPr>
        <p:txBody>
          <a:bodyPr>
            <a:normAutofit fontScale="40000" lnSpcReduction="20000"/>
          </a:bodyPr>
          <a:lstStyle/>
          <a:p>
            <a:r>
              <a:rPr lang="pl-PL" sz="7000" dirty="0"/>
              <a:t>Zbiory w 2020 r.</a:t>
            </a:r>
          </a:p>
          <a:p>
            <a:pPr marL="0" indent="0">
              <a:buNone/>
            </a:pPr>
            <a:endParaRPr lang="pl-PL" sz="29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4500" dirty="0"/>
              <a:t>Książki dla dorosłych 14937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4500" dirty="0"/>
              <a:t>Książki dla dzieci 7828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4500" dirty="0"/>
              <a:t>Książki obcojęzyczne 607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4500" dirty="0"/>
              <a:t>Multimedia dla dorosłych 2348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4500" dirty="0"/>
              <a:t>Multimedia dla dzieci 1339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4500" dirty="0"/>
              <a:t>Gry i zabawki 130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4500" dirty="0"/>
              <a:t>Czasopisma 6 tytułów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4500" dirty="0"/>
              <a:t>Czytniki e-booków 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4500" dirty="0"/>
              <a:t>E-booki 71</a:t>
            </a:r>
          </a:p>
          <a:p>
            <a:pPr marL="0" indent="0">
              <a:buNone/>
            </a:pPr>
            <a:endParaRPr lang="pl-PL" sz="4500" dirty="0"/>
          </a:p>
          <a:p>
            <a:pPr marL="0" indent="0">
              <a:buNone/>
            </a:pPr>
            <a:r>
              <a:rPr lang="pl-PL" sz="4500" dirty="0"/>
              <a:t>Oprócz tego kody do platformy </a:t>
            </a:r>
            <a:r>
              <a:rPr lang="pl-PL" sz="4500" dirty="0" err="1"/>
              <a:t>Legimi</a:t>
            </a:r>
            <a:r>
              <a:rPr lang="pl-PL" sz="4500" dirty="0"/>
              <a:t>, tablet graficzny i trezor (</a:t>
            </a:r>
            <a:r>
              <a:rPr lang="pl-PL" sz="4500" dirty="0" err="1"/>
              <a:t>wrzutomat</a:t>
            </a:r>
            <a:r>
              <a:rPr lang="pl-PL" sz="4500" dirty="0"/>
              <a:t>) do zwrotu zbiorów</a:t>
            </a:r>
          </a:p>
        </p:txBody>
      </p:sp>
    </p:spTree>
    <p:extLst>
      <p:ext uri="{BB962C8B-B14F-4D97-AF65-F5344CB8AC3E}">
        <p14:creationId xmlns:p14="http://schemas.microsoft.com/office/powerpoint/2010/main" val="4068492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616364" y="667898"/>
            <a:ext cx="777512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C00000"/>
                </a:solidFill>
              </a:rPr>
              <a:t>Działalność edukacyjna i kulturalna:</a:t>
            </a:r>
          </a:p>
          <a:p>
            <a:pPr algn="ctr"/>
            <a:endParaRPr lang="pl-PL" sz="2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200" dirty="0"/>
              <a:t>Lekcje biblioteczne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200" dirty="0"/>
              <a:t>Akcje „Lato w mieście” i „Zima w mieście”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200" dirty="0"/>
              <a:t>Zajęcia literackie i teatralne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200" dirty="0"/>
              <a:t>Zajęcia plastyczne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200" dirty="0"/>
              <a:t>Zajęcia muzyczne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200" dirty="0" smtClean="0"/>
              <a:t>Szachy, </a:t>
            </a:r>
            <a:r>
              <a:rPr lang="pl-PL" sz="2200" dirty="0"/>
              <a:t>gry </a:t>
            </a:r>
            <a:r>
              <a:rPr lang="pl-PL" sz="2200" dirty="0" smtClean="0"/>
              <a:t>planszowe, puzzle…</a:t>
            </a:r>
            <a:endParaRPr lang="pl-PL" sz="2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200" dirty="0"/>
              <a:t>Klub Małego Czytelnika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200" dirty="0"/>
              <a:t>Teatrzyki dla dzieci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200" dirty="0"/>
              <a:t>Spotkania autorskie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200" dirty="0"/>
              <a:t>Dyskusyjny Klub Książki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200" dirty="0"/>
              <a:t>Projekty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200" dirty="0"/>
              <a:t>Festyny</a:t>
            </a:r>
          </a:p>
        </p:txBody>
      </p:sp>
    </p:spTree>
    <p:extLst>
      <p:ext uri="{BB962C8B-B14F-4D97-AF65-F5344CB8AC3E}">
        <p14:creationId xmlns:p14="http://schemas.microsoft.com/office/powerpoint/2010/main" val="2172607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56905" y="353458"/>
            <a:ext cx="4367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Lekcje biblioteczne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27" y="1509280"/>
            <a:ext cx="3655076" cy="273887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01" y="3536419"/>
            <a:ext cx="3488674" cy="261418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81" y="1964277"/>
            <a:ext cx="2563304" cy="404700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4" y="1300706"/>
            <a:ext cx="3983463" cy="24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555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144116" y="246169"/>
            <a:ext cx="3316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/>
              <a:t>Lato w mieście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3" y="3970932"/>
            <a:ext cx="4757885" cy="217923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449" y="2988079"/>
            <a:ext cx="3967941" cy="297595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349" y="1534959"/>
            <a:ext cx="3436100" cy="257478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00" y="1017851"/>
            <a:ext cx="3478248" cy="260636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449" y="730254"/>
            <a:ext cx="2745410" cy="2057227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1A145B67-971E-4B94-8726-0AF7B735C366}"/>
              </a:ext>
            </a:extLst>
          </p:cNvPr>
          <p:cNvSpPr/>
          <p:nvPr/>
        </p:nvSpPr>
        <p:spPr>
          <a:xfrm>
            <a:off x="614214" y="5883870"/>
            <a:ext cx="4757886" cy="2662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Zajęcia z drużyną futbolu amerykańskiego </a:t>
            </a:r>
            <a:r>
              <a:rPr lang="pl-PL" sz="1400" b="1" dirty="0" err="1"/>
              <a:t>Warsaw</a:t>
            </a:r>
            <a:r>
              <a:rPr lang="pl-PL" sz="1400" b="1" dirty="0"/>
              <a:t> </a:t>
            </a:r>
            <a:r>
              <a:rPr lang="pl-PL" sz="1400" b="1" dirty="0" err="1"/>
              <a:t>Spartans</a:t>
            </a:r>
            <a:endParaRPr lang="pl-PL" sz="1400" b="1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9D35E4CC-108F-4E59-9502-5C6080EF0249}"/>
              </a:ext>
            </a:extLst>
          </p:cNvPr>
          <p:cNvSpPr/>
          <p:nvPr/>
        </p:nvSpPr>
        <p:spPr>
          <a:xfrm>
            <a:off x="4229349" y="3840074"/>
            <a:ext cx="3436100" cy="2662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Przed Pałacem Prezydenckim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163B2C2-8393-452B-954D-E7EF1185CED0}"/>
              </a:ext>
            </a:extLst>
          </p:cNvPr>
          <p:cNvSpPr/>
          <p:nvPr/>
        </p:nvSpPr>
        <p:spPr>
          <a:xfrm>
            <a:off x="7650213" y="2552700"/>
            <a:ext cx="2760646" cy="2364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Kurs pierwszej pomocy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C265F8A-DD2D-4B59-B10D-FB9648F9C2C7}"/>
              </a:ext>
            </a:extLst>
          </p:cNvPr>
          <p:cNvSpPr/>
          <p:nvPr/>
        </p:nvSpPr>
        <p:spPr>
          <a:xfrm>
            <a:off x="7384448" y="5686424"/>
            <a:ext cx="3967941" cy="2776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Plażowanie z książką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B805B035-C84D-42A1-97C2-7BBC978FE32B}"/>
              </a:ext>
            </a:extLst>
          </p:cNvPr>
          <p:cNvSpPr/>
          <p:nvPr/>
        </p:nvSpPr>
        <p:spPr>
          <a:xfrm>
            <a:off x="763300" y="3398131"/>
            <a:ext cx="3466049" cy="2662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Flagi państw świata</a:t>
            </a:r>
          </a:p>
        </p:txBody>
      </p:sp>
    </p:spTree>
    <p:extLst>
      <p:ext uri="{BB962C8B-B14F-4D97-AF65-F5344CB8AC3E}">
        <p14:creationId xmlns:p14="http://schemas.microsoft.com/office/powerpoint/2010/main" val="26900130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ld.bpursus.waw.pl/galleries/721,500,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877" y="3374378"/>
            <a:ext cx="3707123" cy="277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373413" y="345750"/>
            <a:ext cx="3445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/>
              <a:t>Zima w mieście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15" y="3282937"/>
            <a:ext cx="3616975" cy="271032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84A9F6A2-D72C-4334-9888-337F9B63BBDF}"/>
              </a:ext>
            </a:extLst>
          </p:cNvPr>
          <p:cNvSpPr/>
          <p:nvPr/>
        </p:nvSpPr>
        <p:spPr>
          <a:xfrm>
            <a:off x="7351616" y="5852945"/>
            <a:ext cx="3616975" cy="2806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W drodze do kina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06" y="1053636"/>
            <a:ext cx="4439594" cy="277622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4938F30A-5BAA-45DD-85D5-19228D6C3123}"/>
              </a:ext>
            </a:extLst>
          </p:cNvPr>
          <p:cNvSpPr/>
          <p:nvPr/>
        </p:nvSpPr>
        <p:spPr>
          <a:xfrm>
            <a:off x="964455" y="3549236"/>
            <a:ext cx="4403696" cy="2806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Zajęcia plastyczne</a:t>
            </a:r>
          </a:p>
        </p:txBody>
      </p:sp>
      <p:sp>
        <p:nvSpPr>
          <p:cNvPr id="8" name="Prostokąt 7"/>
          <p:cNvSpPr/>
          <p:nvPr/>
        </p:nvSpPr>
        <p:spPr>
          <a:xfrm>
            <a:off x="2388877" y="5852945"/>
            <a:ext cx="3707123" cy="2877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 smtClean="0"/>
              <a:t>Z Biblioteki na basen</a:t>
            </a:r>
            <a:endParaRPr lang="pl-PL" sz="14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06" y="1053636"/>
            <a:ext cx="3981907" cy="295885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8AAF9BF-4545-4910-9A69-39016B8DC6E7}"/>
              </a:ext>
            </a:extLst>
          </p:cNvPr>
          <p:cNvSpPr/>
          <p:nvPr/>
        </p:nvSpPr>
        <p:spPr>
          <a:xfrm>
            <a:off x="5750906" y="3730036"/>
            <a:ext cx="3981907" cy="2806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Z wizytą u dzielnych strażaków</a:t>
            </a:r>
          </a:p>
        </p:txBody>
      </p:sp>
    </p:spTree>
    <p:extLst>
      <p:ext uri="{BB962C8B-B14F-4D97-AF65-F5344CB8AC3E}">
        <p14:creationId xmlns:p14="http://schemas.microsoft.com/office/powerpoint/2010/main" val="2538402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965968" y="0"/>
            <a:ext cx="6581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Zajęcia literackie i teatralne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50" y="651628"/>
            <a:ext cx="3505236" cy="194120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74" y="561970"/>
            <a:ext cx="3271873" cy="226895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053" y="2818932"/>
            <a:ext cx="2474332" cy="216421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744" y="3680516"/>
            <a:ext cx="3137108" cy="197131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B737266-8DF2-4AC3-976F-976024C9AF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70" y="1176603"/>
            <a:ext cx="2662151" cy="1996613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DD10179-6D65-4267-BE06-6FBC2D25843F}"/>
              </a:ext>
            </a:extLst>
          </p:cNvPr>
          <p:cNvSpPr/>
          <p:nvPr/>
        </p:nvSpPr>
        <p:spPr>
          <a:xfrm>
            <a:off x="1213349" y="2246703"/>
            <a:ext cx="3505236" cy="6191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Teatrzyk Iskierka – wyróżnienie na </a:t>
            </a:r>
            <a:r>
              <a:rPr lang="pl-PL" sz="1200" b="1" i="0" dirty="0">
                <a:solidFill>
                  <a:srgbClr val="000000"/>
                </a:solidFill>
                <a:effectLst/>
              </a:rPr>
              <a:t>Warszawskim Festiwalu Dziecięcej i Młodzieżowej Twórczości Artystycznej ASTERIADA</a:t>
            </a:r>
            <a:endParaRPr lang="pl-PL" sz="1200" b="1" dirty="0"/>
          </a:p>
        </p:txBody>
      </p:sp>
      <p:sp>
        <p:nvSpPr>
          <p:cNvPr id="10" name="Schemat blokowy: proces 9">
            <a:extLst>
              <a:ext uri="{FF2B5EF4-FFF2-40B4-BE49-F238E27FC236}">
                <a16:creationId xmlns:a16="http://schemas.microsoft.com/office/drawing/2014/main" id="{2B795BB2-841A-4B1B-9830-01FB48C5CB82}"/>
              </a:ext>
            </a:extLst>
          </p:cNvPr>
          <p:cNvSpPr/>
          <p:nvPr/>
        </p:nvSpPr>
        <p:spPr>
          <a:xfrm>
            <a:off x="4670870" y="3157925"/>
            <a:ext cx="2662151" cy="283436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Kuferek iluzji - pokazy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AA2848E-9B12-406D-98DE-7B935ABC34D4}"/>
              </a:ext>
            </a:extLst>
          </p:cNvPr>
          <p:cNvSpPr/>
          <p:nvPr/>
        </p:nvSpPr>
        <p:spPr>
          <a:xfrm>
            <a:off x="3513744" y="5651833"/>
            <a:ext cx="3137108" cy="2834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Teatrzyk </a:t>
            </a:r>
            <a:r>
              <a:rPr lang="pl-PL" sz="1400" b="1" dirty="0" err="1"/>
              <a:t>kamishibai</a:t>
            </a:r>
            <a:endParaRPr lang="pl-PL" sz="1400" b="1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C1856023-E89C-47BC-8C1D-A187A17686F2}"/>
              </a:ext>
            </a:extLst>
          </p:cNvPr>
          <p:cNvSpPr/>
          <p:nvPr/>
        </p:nvSpPr>
        <p:spPr>
          <a:xfrm>
            <a:off x="7333021" y="2418836"/>
            <a:ext cx="3099425" cy="4151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Grupa literacko-teatralna </a:t>
            </a:r>
            <a:r>
              <a:rPr lang="pl-PL" sz="1400" b="1" dirty="0" smtClean="0"/>
              <a:t>autorskich </a:t>
            </a:r>
            <a:r>
              <a:rPr lang="pl-PL" sz="1400" b="1" dirty="0"/>
              <a:t>tekstów „Dziwaki</a:t>
            </a:r>
            <a:r>
              <a:rPr lang="pl-PL" sz="1400" b="1" dirty="0"/>
              <a:t>” ze zbiorem </a:t>
            </a:r>
            <a:endParaRPr lang="pl-PL" sz="1400" b="1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8513ACC4-EEE9-456A-8656-B48D5FD70781}"/>
              </a:ext>
            </a:extLst>
          </p:cNvPr>
          <p:cNvSpPr/>
          <p:nvPr/>
        </p:nvSpPr>
        <p:spPr>
          <a:xfrm>
            <a:off x="8516053" y="4783015"/>
            <a:ext cx="2474332" cy="3868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Warsztaty – związki literatury ze sztuką</a:t>
            </a: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2157" y="2818932"/>
            <a:ext cx="2224286" cy="324693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55" y="3420693"/>
            <a:ext cx="1900648" cy="25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51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86" y="3155859"/>
            <a:ext cx="3427933" cy="2568665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4094683" y="171662"/>
            <a:ext cx="4002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/>
              <a:t>Zajęcia plastyczne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9" y="877004"/>
            <a:ext cx="3427933" cy="256866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42" y="3069091"/>
            <a:ext cx="3954601" cy="296331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843" y="879548"/>
            <a:ext cx="3954601" cy="2963314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CFD81F4-74ED-4A5F-870D-19C4711D819A}"/>
              </a:ext>
            </a:extLst>
          </p:cNvPr>
          <p:cNvSpPr/>
          <p:nvPr/>
        </p:nvSpPr>
        <p:spPr>
          <a:xfrm>
            <a:off x="3910541" y="5724524"/>
            <a:ext cx="3954601" cy="3704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Warsztaty z rysunku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9D109BC-1E68-4959-90CE-CA728B19E2DA}"/>
              </a:ext>
            </a:extLst>
          </p:cNvPr>
          <p:cNvSpPr/>
          <p:nvPr/>
        </p:nvSpPr>
        <p:spPr>
          <a:xfrm>
            <a:off x="1018209" y="3145291"/>
            <a:ext cx="3427933" cy="2837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Zajęcia plastyczne – odsłona 1.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AAF61B1-A962-415D-8256-9089C2A85C95}"/>
              </a:ext>
            </a:extLst>
          </p:cNvPr>
          <p:cNvSpPr/>
          <p:nvPr/>
        </p:nvSpPr>
        <p:spPr>
          <a:xfrm>
            <a:off x="231383" y="5557970"/>
            <a:ext cx="3427933" cy="253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Zajęcia plastyczne – odsłona 2.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C0DD787-6CAD-4E96-BBB3-A16B43C86218}"/>
              </a:ext>
            </a:extLst>
          </p:cNvPr>
          <p:cNvSpPr/>
          <p:nvPr/>
        </p:nvSpPr>
        <p:spPr>
          <a:xfrm>
            <a:off x="5887841" y="3534981"/>
            <a:ext cx="4002634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Zajęcia plastyczne – odsłona 3.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465" y="2420605"/>
            <a:ext cx="2646149" cy="355784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D569111-6E70-4DDC-8AB4-79E03EDC8E96}"/>
              </a:ext>
            </a:extLst>
          </p:cNvPr>
          <p:cNvSpPr/>
          <p:nvPr/>
        </p:nvSpPr>
        <p:spPr>
          <a:xfrm>
            <a:off x="9314463" y="5724524"/>
            <a:ext cx="2646149" cy="485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b="1" dirty="0"/>
              <a:t>Akademia kreatywnych pomysłów (</a:t>
            </a:r>
            <a:r>
              <a:rPr lang="pl-PL" sz="1400" b="1" dirty="0" err="1"/>
              <a:t>decoupage</a:t>
            </a:r>
            <a:r>
              <a:rPr lang="pl-PL" sz="1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70203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7" grpId="0" animBg="1"/>
      <p:bldP spid="18" grpId="0" animBg="1"/>
      <p:bldP spid="8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9B9E1E7-F582-471F-B9BB-24D9CBDC80DB}">
  <we:reference id="wa104380510" version="1.0.0.3" store="pl-PL" storeType="OMEX"/>
  <we:alternateReferences>
    <we:reference id="wa104380510" version="1.0.0.3" store="WA10438051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1230</TotalTime>
  <Words>453</Words>
  <Application>Microsoft Office PowerPoint</Application>
  <PresentationFormat>Panoramiczny</PresentationFormat>
  <Paragraphs>117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3" baseType="lpstr">
      <vt:lpstr>SimSun</vt:lpstr>
      <vt:lpstr>Arial</vt:lpstr>
      <vt:lpstr>Calibri</vt:lpstr>
      <vt:lpstr>Calibri Light</vt:lpstr>
      <vt:lpstr>F</vt:lpstr>
      <vt:lpstr>Times New Roman</vt:lpstr>
      <vt:lpstr>Wingdings</vt:lpstr>
      <vt:lpstr>Motyw pakietu Office</vt:lpstr>
      <vt:lpstr>    Filia „Skorosze”</vt:lpstr>
      <vt:lpstr>Prezentacja programu PowerPoint</vt:lpstr>
      <vt:lpstr>Filia „Skorosze” w liczbach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Prządka</dc:creator>
  <cp:lastModifiedBy>Barbara Haponiuk</cp:lastModifiedBy>
  <cp:revision>227</cp:revision>
  <dcterms:created xsi:type="dcterms:W3CDTF">2020-10-25T10:24:32Z</dcterms:created>
  <dcterms:modified xsi:type="dcterms:W3CDTF">2020-11-02T14:04:33Z</dcterms:modified>
</cp:coreProperties>
</file>