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35FB204-4547-85B7-53F7-0A45479645D8}" v="171" dt="2020-12-30T15:37:14.170"/>
    <p1510:client id="{70F4D232-425D-4284-B5F7-5FAF44802078}" v="150" dt="2020-12-26T11:19:45.298"/>
    <p1510:client id="{748A7513-DD8F-E492-AA0E-9C50A55261DC}" v="47" dt="2020-12-27T12:29:22.818"/>
    <p1510:client id="{AEEBA46C-F504-3282-EA28-9A8ECE1425BE}" v="17" dt="2021-01-04T10:38:16.795"/>
    <p1510:client id="{C1C583D7-EAFA-DA0D-2EE4-23367503F808}" v="7" dt="2020-12-27T18:09:26.45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84" y="3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awszczak Michal" userId="S::i21mwawszczak@sp11.waw.pl::382059c3-2f87-4fee-93d6-85c02b3781c0" providerId="AD" clId="Web-{AEEBA46C-F504-3282-EA28-9A8ECE1425BE}"/>
    <pc:docChg chg="modSld">
      <pc:chgData name="Wawszczak Michal" userId="S::i21mwawszczak@sp11.waw.pl::382059c3-2f87-4fee-93d6-85c02b3781c0" providerId="AD" clId="Web-{AEEBA46C-F504-3282-EA28-9A8ECE1425BE}" dt="2021-01-04T10:38:16.795" v="14" actId="1076"/>
      <pc:docMkLst>
        <pc:docMk/>
      </pc:docMkLst>
      <pc:sldChg chg="addSp modSp">
        <pc:chgData name="Wawszczak Michal" userId="S::i21mwawszczak@sp11.waw.pl::382059c3-2f87-4fee-93d6-85c02b3781c0" providerId="AD" clId="Web-{AEEBA46C-F504-3282-EA28-9A8ECE1425BE}" dt="2021-01-04T10:38:16.795" v="14" actId="1076"/>
        <pc:sldMkLst>
          <pc:docMk/>
          <pc:sldMk cId="2464591251" sldId="259"/>
        </pc:sldMkLst>
        <pc:picChg chg="add mod">
          <ac:chgData name="Wawszczak Michal" userId="S::i21mwawszczak@sp11.waw.pl::382059c3-2f87-4fee-93d6-85c02b3781c0" providerId="AD" clId="Web-{AEEBA46C-F504-3282-EA28-9A8ECE1425BE}" dt="2021-01-04T10:38:16.795" v="14" actId="1076"/>
          <ac:picMkLst>
            <pc:docMk/>
            <pc:sldMk cId="2464591251" sldId="259"/>
            <ac:picMk id="4" creationId="{030D8F07-DD02-4098-9E30-AEB56824CFC7}"/>
          </ac:picMkLst>
        </pc:picChg>
        <pc:picChg chg="add mod">
          <ac:chgData name="Wawszczak Michal" userId="S::i21mwawszczak@sp11.waw.pl::382059c3-2f87-4fee-93d6-85c02b3781c0" providerId="AD" clId="Web-{AEEBA46C-F504-3282-EA28-9A8ECE1425BE}" dt="2021-01-04T10:38:16.748" v="13" actId="1076"/>
          <ac:picMkLst>
            <pc:docMk/>
            <pc:sldMk cId="2464591251" sldId="259"/>
            <ac:picMk id="5" creationId="{AF28CB8F-7E1E-40EC-9F67-DC6318B2AC8C}"/>
          </ac:picMkLst>
        </pc:picChg>
      </pc:sldChg>
      <pc:sldChg chg="addSp modSp">
        <pc:chgData name="Wawszczak Michal" userId="S::i21mwawszczak@sp11.waw.pl::382059c3-2f87-4fee-93d6-85c02b3781c0" providerId="AD" clId="Web-{AEEBA46C-F504-3282-EA28-9A8ECE1425BE}" dt="2021-01-04T10:38:04.123" v="6" actId="1076"/>
        <pc:sldMkLst>
          <pc:docMk/>
          <pc:sldMk cId="79388667" sldId="260"/>
        </pc:sldMkLst>
        <pc:picChg chg="add mod">
          <ac:chgData name="Wawszczak Michal" userId="S::i21mwawszczak@sp11.waw.pl::382059c3-2f87-4fee-93d6-85c02b3781c0" providerId="AD" clId="Web-{AEEBA46C-F504-3282-EA28-9A8ECE1425BE}" dt="2021-01-04T10:38:04.123" v="6" actId="1076"/>
          <ac:picMkLst>
            <pc:docMk/>
            <pc:sldMk cId="79388667" sldId="260"/>
            <ac:picMk id="4" creationId="{C84B52D1-066F-4995-8CD4-37CCE8192168}"/>
          </ac:picMkLst>
        </pc:picChg>
      </pc:sldChg>
    </pc:docChg>
  </pc:docChgLst>
  <pc:docChgLst>
    <pc:chgData name="Wawszczak Michal" userId="S::i21mwawszczak@sp11.waw.pl::382059c3-2f87-4fee-93d6-85c02b3781c0" providerId="AD" clId="Web-{035FB204-4547-85B7-53F7-0A45479645D8}"/>
    <pc:docChg chg="modSld">
      <pc:chgData name="Wawszczak Michal" userId="S::i21mwawszczak@sp11.waw.pl::382059c3-2f87-4fee-93d6-85c02b3781c0" providerId="AD" clId="Web-{035FB204-4547-85B7-53F7-0A45479645D8}" dt="2020-12-30T15:37:14.170" v="166" actId="20577"/>
      <pc:docMkLst>
        <pc:docMk/>
      </pc:docMkLst>
      <pc:sldChg chg="addSp modSp">
        <pc:chgData name="Wawszczak Michal" userId="S::i21mwawszczak@sp11.waw.pl::382059c3-2f87-4fee-93d6-85c02b3781c0" providerId="AD" clId="Web-{035FB204-4547-85B7-53F7-0A45479645D8}" dt="2020-12-30T15:32:36.695" v="71" actId="1076"/>
        <pc:sldMkLst>
          <pc:docMk/>
          <pc:sldMk cId="3211157713" sldId="257"/>
        </pc:sldMkLst>
        <pc:spChg chg="mod">
          <ac:chgData name="Wawszczak Michal" userId="S::i21mwawszczak@sp11.waw.pl::382059c3-2f87-4fee-93d6-85c02b3781c0" providerId="AD" clId="Web-{035FB204-4547-85B7-53F7-0A45479645D8}" dt="2020-12-30T15:22:37.784" v="59" actId="14100"/>
          <ac:spMkLst>
            <pc:docMk/>
            <pc:sldMk cId="3211157713" sldId="257"/>
            <ac:spMk id="3" creationId="{421298B9-7C88-4A97-913E-E75426F4B3A8}"/>
          </ac:spMkLst>
        </pc:spChg>
        <pc:picChg chg="add mod">
          <ac:chgData name="Wawszczak Michal" userId="S::i21mwawszczak@sp11.waw.pl::382059c3-2f87-4fee-93d6-85c02b3781c0" providerId="AD" clId="Web-{035FB204-4547-85B7-53F7-0A45479645D8}" dt="2020-12-30T15:32:33.711" v="70" actId="1076"/>
          <ac:picMkLst>
            <pc:docMk/>
            <pc:sldMk cId="3211157713" sldId="257"/>
            <ac:picMk id="4" creationId="{C804DDD0-8059-4C84-811E-2D5977C1A1C0}"/>
          </ac:picMkLst>
        </pc:picChg>
        <pc:picChg chg="add mod">
          <ac:chgData name="Wawszczak Michal" userId="S::i21mwawszczak@sp11.waw.pl::382059c3-2f87-4fee-93d6-85c02b3781c0" providerId="AD" clId="Web-{035FB204-4547-85B7-53F7-0A45479645D8}" dt="2020-12-30T15:32:36.695" v="71" actId="1076"/>
          <ac:picMkLst>
            <pc:docMk/>
            <pc:sldMk cId="3211157713" sldId="257"/>
            <ac:picMk id="5" creationId="{55A4644C-A771-42F3-A4CD-D1ABAA91594E}"/>
          </ac:picMkLst>
        </pc:picChg>
      </pc:sldChg>
      <pc:sldChg chg="addSp modSp">
        <pc:chgData name="Wawszczak Michal" userId="S::i21mwawszczak@sp11.waw.pl::382059c3-2f87-4fee-93d6-85c02b3781c0" providerId="AD" clId="Web-{035FB204-4547-85B7-53F7-0A45479645D8}" dt="2020-12-30T15:35:01.699" v="73" actId="1076"/>
        <pc:sldMkLst>
          <pc:docMk/>
          <pc:sldMk cId="2327520016" sldId="258"/>
        </pc:sldMkLst>
        <pc:picChg chg="add mod">
          <ac:chgData name="Wawszczak Michal" userId="S::i21mwawszczak@sp11.waw.pl::382059c3-2f87-4fee-93d6-85c02b3781c0" providerId="AD" clId="Web-{035FB204-4547-85B7-53F7-0A45479645D8}" dt="2020-12-30T15:35:01.699" v="73" actId="1076"/>
          <ac:picMkLst>
            <pc:docMk/>
            <pc:sldMk cId="2327520016" sldId="258"/>
            <ac:picMk id="4" creationId="{745D25D3-8D7F-4E67-8482-4C2BFBC0A511}"/>
          </ac:picMkLst>
        </pc:picChg>
      </pc:sldChg>
      <pc:sldChg chg="modSp">
        <pc:chgData name="Wawszczak Michal" userId="S::i21mwawszczak@sp11.waw.pl::382059c3-2f87-4fee-93d6-85c02b3781c0" providerId="AD" clId="Web-{035FB204-4547-85B7-53F7-0A45479645D8}" dt="2020-12-30T15:37:14.170" v="165" actId="20577"/>
        <pc:sldMkLst>
          <pc:docMk/>
          <pc:sldMk cId="79388667" sldId="260"/>
        </pc:sldMkLst>
        <pc:spChg chg="mod">
          <ac:chgData name="Wawszczak Michal" userId="S::i21mwawszczak@sp11.waw.pl::382059c3-2f87-4fee-93d6-85c02b3781c0" providerId="AD" clId="Web-{035FB204-4547-85B7-53F7-0A45479645D8}" dt="2020-12-30T15:35:39.981" v="88" actId="14100"/>
          <ac:spMkLst>
            <pc:docMk/>
            <pc:sldMk cId="79388667" sldId="260"/>
            <ac:spMk id="2" creationId="{56E871A9-377D-4040-B6B6-F2B31D83F2AD}"/>
          </ac:spMkLst>
        </pc:spChg>
        <pc:spChg chg="mod">
          <ac:chgData name="Wawszczak Michal" userId="S::i21mwawszczak@sp11.waw.pl::382059c3-2f87-4fee-93d6-85c02b3781c0" providerId="AD" clId="Web-{035FB204-4547-85B7-53F7-0A45479645D8}" dt="2020-12-30T15:37:14.170" v="165" actId="20577"/>
          <ac:spMkLst>
            <pc:docMk/>
            <pc:sldMk cId="79388667" sldId="260"/>
            <ac:spMk id="3" creationId="{17611E07-8C88-4708-919B-3760BF7A5D2D}"/>
          </ac:spMkLst>
        </pc:spChg>
      </pc:sldChg>
      <pc:sldChg chg="modSp">
        <pc:chgData name="Wawszczak Michal" userId="S::i21mwawszczak@sp11.waw.pl::382059c3-2f87-4fee-93d6-85c02b3781c0" providerId="AD" clId="Web-{035FB204-4547-85B7-53F7-0A45479645D8}" dt="2020-12-30T15:22:00.783" v="55" actId="14100"/>
        <pc:sldMkLst>
          <pc:docMk/>
          <pc:sldMk cId="1839453136" sldId="261"/>
        </pc:sldMkLst>
        <pc:spChg chg="mod">
          <ac:chgData name="Wawszczak Michal" userId="S::i21mwawszczak@sp11.waw.pl::382059c3-2f87-4fee-93d6-85c02b3781c0" providerId="AD" clId="Web-{035FB204-4547-85B7-53F7-0A45479645D8}" dt="2020-12-30T15:21:51.455" v="50" actId="1076"/>
          <ac:spMkLst>
            <pc:docMk/>
            <pc:sldMk cId="1839453136" sldId="261"/>
            <ac:spMk id="2" creationId="{56E871A9-377D-4040-B6B6-F2B31D83F2AD}"/>
          </ac:spMkLst>
        </pc:spChg>
        <pc:spChg chg="mod">
          <ac:chgData name="Wawszczak Michal" userId="S::i21mwawszczak@sp11.waw.pl::382059c3-2f87-4fee-93d6-85c02b3781c0" providerId="AD" clId="Web-{035FB204-4547-85B7-53F7-0A45479645D8}" dt="2020-12-30T15:22:00.783" v="55" actId="14100"/>
          <ac:spMkLst>
            <pc:docMk/>
            <pc:sldMk cId="1839453136" sldId="261"/>
            <ac:spMk id="3" creationId="{17611E07-8C88-4708-919B-3760BF7A5D2D}"/>
          </ac:spMkLst>
        </pc:spChg>
      </pc:sldChg>
    </pc:docChg>
  </pc:docChgLst>
  <pc:docChgLst>
    <pc:chgData name="Wawszczak Michal" userId="S::i21mwawszczak@sp11.waw.pl::382059c3-2f87-4fee-93d6-85c02b3781c0" providerId="AD" clId="Web-{C1C583D7-EAFA-DA0D-2EE4-23367503F808}"/>
    <pc:docChg chg="modSld">
      <pc:chgData name="Wawszczak Michal" userId="S::i21mwawszczak@sp11.waw.pl::382059c3-2f87-4fee-93d6-85c02b3781c0" providerId="AD" clId="Web-{C1C583D7-EAFA-DA0D-2EE4-23367503F808}" dt="2020-12-27T18:09:26.459" v="7" actId="14100"/>
      <pc:docMkLst>
        <pc:docMk/>
      </pc:docMkLst>
      <pc:sldChg chg="modSp">
        <pc:chgData name="Wawszczak Michal" userId="S::i21mwawszczak@sp11.waw.pl::382059c3-2f87-4fee-93d6-85c02b3781c0" providerId="AD" clId="Web-{C1C583D7-EAFA-DA0D-2EE4-23367503F808}" dt="2020-12-27T18:09:26.459" v="7" actId="14100"/>
        <pc:sldMkLst>
          <pc:docMk/>
          <pc:sldMk cId="2464591251" sldId="259"/>
        </pc:sldMkLst>
        <pc:spChg chg="mod">
          <ac:chgData name="Wawszczak Michal" userId="S::i21mwawszczak@sp11.waw.pl::382059c3-2f87-4fee-93d6-85c02b3781c0" providerId="AD" clId="Web-{C1C583D7-EAFA-DA0D-2EE4-23367503F808}" dt="2020-12-27T18:07:41.268" v="3" actId="14100"/>
          <ac:spMkLst>
            <pc:docMk/>
            <pc:sldMk cId="2464591251" sldId="259"/>
            <ac:spMk id="2" creationId="{56E871A9-377D-4040-B6B6-F2B31D83F2AD}"/>
          </ac:spMkLst>
        </pc:spChg>
        <pc:spChg chg="mod">
          <ac:chgData name="Wawszczak Michal" userId="S::i21mwawszczak@sp11.waw.pl::382059c3-2f87-4fee-93d6-85c02b3781c0" providerId="AD" clId="Web-{C1C583D7-EAFA-DA0D-2EE4-23367503F808}" dt="2020-12-27T18:09:26.459" v="7" actId="14100"/>
          <ac:spMkLst>
            <pc:docMk/>
            <pc:sldMk cId="2464591251" sldId="259"/>
            <ac:spMk id="3" creationId="{17611E07-8C88-4708-919B-3760BF7A5D2D}"/>
          </ac:spMkLst>
        </pc:spChg>
      </pc:sldChg>
    </pc:docChg>
  </pc:docChgLst>
  <pc:docChgLst>
    <pc:chgData name="Wawszczak Michal" userId="S::i21mwawszczak@sp11.waw.pl::382059c3-2f87-4fee-93d6-85c02b3781c0" providerId="AD" clId="Web-{70F4D232-425D-4284-B5F7-5FAF44802078}"/>
    <pc:docChg chg="addSld modSld addMainMaster delMainMaster">
      <pc:chgData name="Wawszczak Michal" userId="S::i21mwawszczak@sp11.waw.pl::382059c3-2f87-4fee-93d6-85c02b3781c0" providerId="AD" clId="Web-{70F4D232-425D-4284-B5F7-5FAF44802078}" dt="2020-12-26T11:19:45.298" v="151" actId="20577"/>
      <pc:docMkLst>
        <pc:docMk/>
      </pc:docMkLst>
      <pc:sldChg chg="modSp mod modClrScheme chgLayout">
        <pc:chgData name="Wawszczak Michal" userId="S::i21mwawszczak@sp11.waw.pl::382059c3-2f87-4fee-93d6-85c02b3781c0" providerId="AD" clId="Web-{70F4D232-425D-4284-B5F7-5FAF44802078}" dt="2020-12-26T10:21:16.544" v="59" actId="20577"/>
        <pc:sldMkLst>
          <pc:docMk/>
          <pc:sldMk cId="650317164" sldId="256"/>
        </pc:sldMkLst>
        <pc:spChg chg="mod ord">
          <ac:chgData name="Wawszczak Michal" userId="S::i21mwawszczak@sp11.waw.pl::382059c3-2f87-4fee-93d6-85c02b3781c0" providerId="AD" clId="Web-{70F4D232-425D-4284-B5F7-5FAF44802078}" dt="2020-12-26T10:21:16.544" v="59" actId="20577"/>
          <ac:spMkLst>
            <pc:docMk/>
            <pc:sldMk cId="650317164" sldId="256"/>
            <ac:spMk id="2" creationId="{00000000-0000-0000-0000-000000000000}"/>
          </ac:spMkLst>
        </pc:spChg>
        <pc:spChg chg="mod ord">
          <ac:chgData name="Wawszczak Michal" userId="S::i21mwawszczak@sp11.waw.pl::382059c3-2f87-4fee-93d6-85c02b3781c0" providerId="AD" clId="Web-{70F4D232-425D-4284-B5F7-5FAF44802078}" dt="2020-12-26T10:21:01.434" v="55" actId="20577"/>
          <ac:spMkLst>
            <pc:docMk/>
            <pc:sldMk cId="650317164" sldId="256"/>
            <ac:spMk id="3" creationId="{00000000-0000-0000-0000-000000000000}"/>
          </ac:spMkLst>
        </pc:spChg>
      </pc:sldChg>
      <pc:sldChg chg="modSp new">
        <pc:chgData name="Wawszczak Michal" userId="S::i21mwawszczak@sp11.waw.pl::382059c3-2f87-4fee-93d6-85c02b3781c0" providerId="AD" clId="Web-{70F4D232-425D-4284-B5F7-5FAF44802078}" dt="2020-12-26T10:59:48.177" v="115" actId="14100"/>
        <pc:sldMkLst>
          <pc:docMk/>
          <pc:sldMk cId="3211157713" sldId="257"/>
        </pc:sldMkLst>
        <pc:spChg chg="mod">
          <ac:chgData name="Wawszczak Michal" userId="S::i21mwawszczak@sp11.waw.pl::382059c3-2f87-4fee-93d6-85c02b3781c0" providerId="AD" clId="Web-{70F4D232-425D-4284-B5F7-5FAF44802078}" dt="2020-12-26T10:52:07.354" v="62" actId="14100"/>
          <ac:spMkLst>
            <pc:docMk/>
            <pc:sldMk cId="3211157713" sldId="257"/>
            <ac:spMk id="2" creationId="{257D8D33-08FA-4821-84D2-E8D0C0B91A1F}"/>
          </ac:spMkLst>
        </pc:spChg>
        <pc:spChg chg="mod">
          <ac:chgData name="Wawszczak Michal" userId="S::i21mwawszczak@sp11.waw.pl::382059c3-2f87-4fee-93d6-85c02b3781c0" providerId="AD" clId="Web-{70F4D232-425D-4284-B5F7-5FAF44802078}" dt="2020-12-26T10:59:48.177" v="115" actId="14100"/>
          <ac:spMkLst>
            <pc:docMk/>
            <pc:sldMk cId="3211157713" sldId="257"/>
            <ac:spMk id="3" creationId="{421298B9-7C88-4A97-913E-E75426F4B3A8}"/>
          </ac:spMkLst>
        </pc:spChg>
      </pc:sldChg>
      <pc:sldChg chg="modSp new">
        <pc:chgData name="Wawszczak Michal" userId="S::i21mwawszczak@sp11.waw.pl::382059c3-2f87-4fee-93d6-85c02b3781c0" providerId="AD" clId="Web-{70F4D232-425D-4284-B5F7-5FAF44802078}" dt="2020-12-26T11:19:45.298" v="150" actId="20577"/>
        <pc:sldMkLst>
          <pc:docMk/>
          <pc:sldMk cId="2327520016" sldId="258"/>
        </pc:sldMkLst>
        <pc:spChg chg="mod">
          <ac:chgData name="Wawszczak Michal" userId="S::i21mwawszczak@sp11.waw.pl::382059c3-2f87-4fee-93d6-85c02b3781c0" providerId="AD" clId="Web-{70F4D232-425D-4284-B5F7-5FAF44802078}" dt="2020-12-26T11:00:21.683" v="137" actId="20577"/>
          <ac:spMkLst>
            <pc:docMk/>
            <pc:sldMk cId="2327520016" sldId="258"/>
            <ac:spMk id="2" creationId="{56E871A9-377D-4040-B6B6-F2B31D83F2AD}"/>
          </ac:spMkLst>
        </pc:spChg>
        <pc:spChg chg="mod">
          <ac:chgData name="Wawszczak Michal" userId="S::i21mwawszczak@sp11.waw.pl::382059c3-2f87-4fee-93d6-85c02b3781c0" providerId="AD" clId="Web-{70F4D232-425D-4284-B5F7-5FAF44802078}" dt="2020-12-26T11:19:45.298" v="150" actId="20577"/>
          <ac:spMkLst>
            <pc:docMk/>
            <pc:sldMk cId="2327520016" sldId="258"/>
            <ac:spMk id="3" creationId="{17611E07-8C88-4708-919B-3760BF7A5D2D}"/>
          </ac:spMkLst>
        </pc:spChg>
      </pc:sldChg>
      <pc:sldMasterChg chg="del delSldLayout">
        <pc:chgData name="Wawszczak Michal" userId="S::i21mwawszczak@sp11.waw.pl::382059c3-2f87-4fee-93d6-85c02b3781c0" providerId="AD" clId="Web-{70F4D232-425D-4284-B5F7-5FAF44802078}" dt="2020-12-26T10:18:50.557" v="21"/>
        <pc:sldMasterMkLst>
          <pc:docMk/>
          <pc:sldMasterMk cId="3926633689" sldId="2147483648"/>
        </pc:sldMasterMkLst>
        <pc:sldLayoutChg chg="del">
          <pc:chgData name="Wawszczak Michal" userId="S::i21mwawszczak@sp11.waw.pl::382059c3-2f87-4fee-93d6-85c02b3781c0" providerId="AD" clId="Web-{70F4D232-425D-4284-B5F7-5FAF44802078}" dt="2020-12-26T10:18:50.557" v="21"/>
          <pc:sldLayoutMkLst>
            <pc:docMk/>
            <pc:sldMasterMk cId="3926633689" sldId="2147483648"/>
            <pc:sldLayoutMk cId="3391757436" sldId="2147483649"/>
          </pc:sldLayoutMkLst>
        </pc:sldLayoutChg>
        <pc:sldLayoutChg chg="del">
          <pc:chgData name="Wawszczak Michal" userId="S::i21mwawszczak@sp11.waw.pl::382059c3-2f87-4fee-93d6-85c02b3781c0" providerId="AD" clId="Web-{70F4D232-425D-4284-B5F7-5FAF44802078}" dt="2020-12-26T10:18:50.557" v="21"/>
          <pc:sldLayoutMkLst>
            <pc:docMk/>
            <pc:sldMasterMk cId="3926633689" sldId="2147483648"/>
            <pc:sldLayoutMk cId="967380084" sldId="2147483650"/>
          </pc:sldLayoutMkLst>
        </pc:sldLayoutChg>
        <pc:sldLayoutChg chg="del">
          <pc:chgData name="Wawszczak Michal" userId="S::i21mwawszczak@sp11.waw.pl::382059c3-2f87-4fee-93d6-85c02b3781c0" providerId="AD" clId="Web-{70F4D232-425D-4284-B5F7-5FAF44802078}" dt="2020-12-26T10:18:50.557" v="21"/>
          <pc:sldLayoutMkLst>
            <pc:docMk/>
            <pc:sldMasterMk cId="3926633689" sldId="2147483648"/>
            <pc:sldLayoutMk cId="13234121" sldId="2147483651"/>
          </pc:sldLayoutMkLst>
        </pc:sldLayoutChg>
        <pc:sldLayoutChg chg="del">
          <pc:chgData name="Wawszczak Michal" userId="S::i21mwawszczak@sp11.waw.pl::382059c3-2f87-4fee-93d6-85c02b3781c0" providerId="AD" clId="Web-{70F4D232-425D-4284-B5F7-5FAF44802078}" dt="2020-12-26T10:18:50.557" v="21"/>
          <pc:sldLayoutMkLst>
            <pc:docMk/>
            <pc:sldMasterMk cId="3926633689" sldId="2147483648"/>
            <pc:sldLayoutMk cId="3883036252" sldId="2147483652"/>
          </pc:sldLayoutMkLst>
        </pc:sldLayoutChg>
        <pc:sldLayoutChg chg="del">
          <pc:chgData name="Wawszczak Michal" userId="S::i21mwawszczak@sp11.waw.pl::382059c3-2f87-4fee-93d6-85c02b3781c0" providerId="AD" clId="Web-{70F4D232-425D-4284-B5F7-5FAF44802078}" dt="2020-12-26T10:18:50.557" v="21"/>
          <pc:sldLayoutMkLst>
            <pc:docMk/>
            <pc:sldMasterMk cId="3926633689" sldId="2147483648"/>
            <pc:sldLayoutMk cId="961808292" sldId="2147483653"/>
          </pc:sldLayoutMkLst>
        </pc:sldLayoutChg>
        <pc:sldLayoutChg chg="del">
          <pc:chgData name="Wawszczak Michal" userId="S::i21mwawszczak@sp11.waw.pl::382059c3-2f87-4fee-93d6-85c02b3781c0" providerId="AD" clId="Web-{70F4D232-425D-4284-B5F7-5FAF44802078}" dt="2020-12-26T10:18:50.557" v="21"/>
          <pc:sldLayoutMkLst>
            <pc:docMk/>
            <pc:sldMasterMk cId="3926633689" sldId="2147483648"/>
            <pc:sldLayoutMk cId="1544797292" sldId="2147483654"/>
          </pc:sldLayoutMkLst>
        </pc:sldLayoutChg>
        <pc:sldLayoutChg chg="del">
          <pc:chgData name="Wawszczak Michal" userId="S::i21mwawszczak@sp11.waw.pl::382059c3-2f87-4fee-93d6-85c02b3781c0" providerId="AD" clId="Web-{70F4D232-425D-4284-B5F7-5FAF44802078}" dt="2020-12-26T10:18:50.557" v="21"/>
          <pc:sldLayoutMkLst>
            <pc:docMk/>
            <pc:sldMasterMk cId="3926633689" sldId="2147483648"/>
            <pc:sldLayoutMk cId="1850839136" sldId="2147483655"/>
          </pc:sldLayoutMkLst>
        </pc:sldLayoutChg>
        <pc:sldLayoutChg chg="del">
          <pc:chgData name="Wawszczak Michal" userId="S::i21mwawszczak@sp11.waw.pl::382059c3-2f87-4fee-93d6-85c02b3781c0" providerId="AD" clId="Web-{70F4D232-425D-4284-B5F7-5FAF44802078}" dt="2020-12-26T10:18:50.557" v="21"/>
          <pc:sldLayoutMkLst>
            <pc:docMk/>
            <pc:sldMasterMk cId="3926633689" sldId="2147483648"/>
            <pc:sldLayoutMk cId="2715530444" sldId="2147483656"/>
          </pc:sldLayoutMkLst>
        </pc:sldLayoutChg>
        <pc:sldLayoutChg chg="del">
          <pc:chgData name="Wawszczak Michal" userId="S::i21mwawszczak@sp11.waw.pl::382059c3-2f87-4fee-93d6-85c02b3781c0" providerId="AD" clId="Web-{70F4D232-425D-4284-B5F7-5FAF44802078}" dt="2020-12-26T10:18:50.557" v="21"/>
          <pc:sldLayoutMkLst>
            <pc:docMk/>
            <pc:sldMasterMk cId="3926633689" sldId="2147483648"/>
            <pc:sldLayoutMk cId="3024906009" sldId="2147483657"/>
          </pc:sldLayoutMkLst>
        </pc:sldLayoutChg>
        <pc:sldLayoutChg chg="del">
          <pc:chgData name="Wawszczak Michal" userId="S::i21mwawszczak@sp11.waw.pl::382059c3-2f87-4fee-93d6-85c02b3781c0" providerId="AD" clId="Web-{70F4D232-425D-4284-B5F7-5FAF44802078}" dt="2020-12-26T10:18:50.557" v="21"/>
          <pc:sldLayoutMkLst>
            <pc:docMk/>
            <pc:sldMasterMk cId="3926633689" sldId="2147483648"/>
            <pc:sldLayoutMk cId="2454508176" sldId="2147483658"/>
          </pc:sldLayoutMkLst>
        </pc:sldLayoutChg>
        <pc:sldLayoutChg chg="del">
          <pc:chgData name="Wawszczak Michal" userId="S::i21mwawszczak@sp11.waw.pl::382059c3-2f87-4fee-93d6-85c02b3781c0" providerId="AD" clId="Web-{70F4D232-425D-4284-B5F7-5FAF44802078}" dt="2020-12-26T10:18:50.557" v="21"/>
          <pc:sldLayoutMkLst>
            <pc:docMk/>
            <pc:sldMasterMk cId="3926633689" sldId="2147483648"/>
            <pc:sldLayoutMk cId="1340386666" sldId="2147483659"/>
          </pc:sldLayoutMkLst>
        </pc:sldLayoutChg>
      </pc:sldMasterChg>
      <pc:sldMasterChg chg="add addSldLayout modSldLayout">
        <pc:chgData name="Wawszczak Michal" userId="S::i21mwawszczak@sp11.waw.pl::382059c3-2f87-4fee-93d6-85c02b3781c0" providerId="AD" clId="Web-{70F4D232-425D-4284-B5F7-5FAF44802078}" dt="2020-12-26T10:18:50.557" v="21"/>
        <pc:sldMasterMkLst>
          <pc:docMk/>
          <pc:sldMasterMk cId="2583754275" sldId="2147483660"/>
        </pc:sldMasterMkLst>
        <pc:sldLayoutChg chg="add mod replId">
          <pc:chgData name="Wawszczak Michal" userId="S::i21mwawszczak@sp11.waw.pl::382059c3-2f87-4fee-93d6-85c02b3781c0" providerId="AD" clId="Web-{70F4D232-425D-4284-B5F7-5FAF44802078}" dt="2020-12-26T10:18:50.557" v="21"/>
          <pc:sldLayoutMkLst>
            <pc:docMk/>
            <pc:sldMasterMk cId="2583754275" sldId="2147483660"/>
            <pc:sldLayoutMk cId="1244768755" sldId="2147483661"/>
          </pc:sldLayoutMkLst>
        </pc:sldLayoutChg>
        <pc:sldLayoutChg chg="add mod replId">
          <pc:chgData name="Wawszczak Michal" userId="S::i21mwawszczak@sp11.waw.pl::382059c3-2f87-4fee-93d6-85c02b3781c0" providerId="AD" clId="Web-{70F4D232-425D-4284-B5F7-5FAF44802078}" dt="2020-12-26T10:18:50.557" v="21"/>
          <pc:sldLayoutMkLst>
            <pc:docMk/>
            <pc:sldMasterMk cId="2583754275" sldId="2147483660"/>
            <pc:sldLayoutMk cId="954092334" sldId="2147483662"/>
          </pc:sldLayoutMkLst>
        </pc:sldLayoutChg>
        <pc:sldLayoutChg chg="add mod replId">
          <pc:chgData name="Wawszczak Michal" userId="S::i21mwawszczak@sp11.waw.pl::382059c3-2f87-4fee-93d6-85c02b3781c0" providerId="AD" clId="Web-{70F4D232-425D-4284-B5F7-5FAF44802078}" dt="2020-12-26T10:18:50.557" v="21"/>
          <pc:sldLayoutMkLst>
            <pc:docMk/>
            <pc:sldMasterMk cId="2583754275" sldId="2147483660"/>
            <pc:sldLayoutMk cId="3463454036" sldId="2147483663"/>
          </pc:sldLayoutMkLst>
        </pc:sldLayoutChg>
        <pc:sldLayoutChg chg="add mod replId">
          <pc:chgData name="Wawszczak Michal" userId="S::i21mwawszczak@sp11.waw.pl::382059c3-2f87-4fee-93d6-85c02b3781c0" providerId="AD" clId="Web-{70F4D232-425D-4284-B5F7-5FAF44802078}" dt="2020-12-26T10:18:50.557" v="21"/>
          <pc:sldLayoutMkLst>
            <pc:docMk/>
            <pc:sldMasterMk cId="2583754275" sldId="2147483660"/>
            <pc:sldLayoutMk cId="2278883151" sldId="2147483664"/>
          </pc:sldLayoutMkLst>
        </pc:sldLayoutChg>
        <pc:sldLayoutChg chg="add mod replId">
          <pc:chgData name="Wawszczak Michal" userId="S::i21mwawszczak@sp11.waw.pl::382059c3-2f87-4fee-93d6-85c02b3781c0" providerId="AD" clId="Web-{70F4D232-425D-4284-B5F7-5FAF44802078}" dt="2020-12-26T10:18:50.557" v="21"/>
          <pc:sldLayoutMkLst>
            <pc:docMk/>
            <pc:sldMasterMk cId="2583754275" sldId="2147483660"/>
            <pc:sldLayoutMk cId="498587242" sldId="2147483665"/>
          </pc:sldLayoutMkLst>
        </pc:sldLayoutChg>
        <pc:sldLayoutChg chg="add mod replId">
          <pc:chgData name="Wawszczak Michal" userId="S::i21mwawszczak@sp11.waw.pl::382059c3-2f87-4fee-93d6-85c02b3781c0" providerId="AD" clId="Web-{70F4D232-425D-4284-B5F7-5FAF44802078}" dt="2020-12-26T10:18:50.557" v="21"/>
          <pc:sldLayoutMkLst>
            <pc:docMk/>
            <pc:sldMasterMk cId="2583754275" sldId="2147483660"/>
            <pc:sldLayoutMk cId="2431488937" sldId="2147483666"/>
          </pc:sldLayoutMkLst>
        </pc:sldLayoutChg>
        <pc:sldLayoutChg chg="add mod replId">
          <pc:chgData name="Wawszczak Michal" userId="S::i21mwawszczak@sp11.waw.pl::382059c3-2f87-4fee-93d6-85c02b3781c0" providerId="AD" clId="Web-{70F4D232-425D-4284-B5F7-5FAF44802078}" dt="2020-12-26T10:18:50.557" v="21"/>
          <pc:sldLayoutMkLst>
            <pc:docMk/>
            <pc:sldMasterMk cId="2583754275" sldId="2147483660"/>
            <pc:sldLayoutMk cId="3932937358" sldId="2147483667"/>
          </pc:sldLayoutMkLst>
        </pc:sldLayoutChg>
        <pc:sldLayoutChg chg="add mod replId">
          <pc:chgData name="Wawszczak Michal" userId="S::i21mwawszczak@sp11.waw.pl::382059c3-2f87-4fee-93d6-85c02b3781c0" providerId="AD" clId="Web-{70F4D232-425D-4284-B5F7-5FAF44802078}" dt="2020-12-26T10:18:50.557" v="21"/>
          <pc:sldLayoutMkLst>
            <pc:docMk/>
            <pc:sldMasterMk cId="2583754275" sldId="2147483660"/>
            <pc:sldLayoutMk cId="319426442" sldId="2147483668"/>
          </pc:sldLayoutMkLst>
        </pc:sldLayoutChg>
        <pc:sldLayoutChg chg="add mod replId">
          <pc:chgData name="Wawszczak Michal" userId="S::i21mwawszczak@sp11.waw.pl::382059c3-2f87-4fee-93d6-85c02b3781c0" providerId="AD" clId="Web-{70F4D232-425D-4284-B5F7-5FAF44802078}" dt="2020-12-26T10:18:50.557" v="21"/>
          <pc:sldLayoutMkLst>
            <pc:docMk/>
            <pc:sldMasterMk cId="2583754275" sldId="2147483660"/>
            <pc:sldLayoutMk cId="2595737491" sldId="2147483669"/>
          </pc:sldLayoutMkLst>
        </pc:sldLayoutChg>
        <pc:sldLayoutChg chg="add mod replId">
          <pc:chgData name="Wawszczak Michal" userId="S::i21mwawszczak@sp11.waw.pl::382059c3-2f87-4fee-93d6-85c02b3781c0" providerId="AD" clId="Web-{70F4D232-425D-4284-B5F7-5FAF44802078}" dt="2020-12-26T10:18:50.557" v="21"/>
          <pc:sldLayoutMkLst>
            <pc:docMk/>
            <pc:sldMasterMk cId="2583754275" sldId="2147483660"/>
            <pc:sldLayoutMk cId="4082326629" sldId="2147483670"/>
          </pc:sldLayoutMkLst>
        </pc:sldLayoutChg>
        <pc:sldLayoutChg chg="add mod replId">
          <pc:chgData name="Wawszczak Michal" userId="S::i21mwawszczak@sp11.waw.pl::382059c3-2f87-4fee-93d6-85c02b3781c0" providerId="AD" clId="Web-{70F4D232-425D-4284-B5F7-5FAF44802078}" dt="2020-12-26T10:18:50.557" v="21"/>
          <pc:sldLayoutMkLst>
            <pc:docMk/>
            <pc:sldMasterMk cId="2583754275" sldId="2147483660"/>
            <pc:sldLayoutMk cId="4279210633" sldId="2147483671"/>
          </pc:sldLayoutMkLst>
        </pc:sldLayoutChg>
        <pc:sldLayoutChg chg="add mod replId">
          <pc:chgData name="Wawszczak Michal" userId="S::i21mwawszczak@sp11.waw.pl::382059c3-2f87-4fee-93d6-85c02b3781c0" providerId="AD" clId="Web-{70F4D232-425D-4284-B5F7-5FAF44802078}" dt="2020-12-26T10:18:50.557" v="21"/>
          <pc:sldLayoutMkLst>
            <pc:docMk/>
            <pc:sldMasterMk cId="2583754275" sldId="2147483660"/>
            <pc:sldLayoutMk cId="376077657" sldId="2147483672"/>
          </pc:sldLayoutMkLst>
        </pc:sldLayoutChg>
        <pc:sldLayoutChg chg="add mod replId">
          <pc:chgData name="Wawszczak Michal" userId="S::i21mwawszczak@sp11.waw.pl::382059c3-2f87-4fee-93d6-85c02b3781c0" providerId="AD" clId="Web-{70F4D232-425D-4284-B5F7-5FAF44802078}" dt="2020-12-26T10:18:50.557" v="21"/>
          <pc:sldLayoutMkLst>
            <pc:docMk/>
            <pc:sldMasterMk cId="2583754275" sldId="2147483660"/>
            <pc:sldLayoutMk cId="1223815234" sldId="2147483673"/>
          </pc:sldLayoutMkLst>
        </pc:sldLayoutChg>
        <pc:sldLayoutChg chg="add mod replId">
          <pc:chgData name="Wawszczak Michal" userId="S::i21mwawszczak@sp11.waw.pl::382059c3-2f87-4fee-93d6-85c02b3781c0" providerId="AD" clId="Web-{70F4D232-425D-4284-B5F7-5FAF44802078}" dt="2020-12-26T10:18:50.557" v="21"/>
          <pc:sldLayoutMkLst>
            <pc:docMk/>
            <pc:sldMasterMk cId="2583754275" sldId="2147483660"/>
            <pc:sldLayoutMk cId="857543208" sldId="2147483674"/>
          </pc:sldLayoutMkLst>
        </pc:sldLayoutChg>
      </pc:sldMasterChg>
    </pc:docChg>
  </pc:docChgLst>
  <pc:docChgLst>
    <pc:chgData name="Wawszczak Michal" userId="S::i21mwawszczak@sp11.waw.pl::382059c3-2f87-4fee-93d6-85c02b3781c0" providerId="AD" clId="Web-{748A7513-DD8F-E492-AA0E-9C50A55261DC}"/>
    <pc:docChg chg="addSld modSld">
      <pc:chgData name="Wawszczak Michal" userId="S::i21mwawszczak@sp11.waw.pl::382059c3-2f87-4fee-93d6-85c02b3781c0" providerId="AD" clId="Web-{748A7513-DD8F-E492-AA0E-9C50A55261DC}" dt="2020-12-27T12:29:22.818" v="45"/>
      <pc:docMkLst>
        <pc:docMk/>
      </pc:docMkLst>
      <pc:sldChg chg="modSp">
        <pc:chgData name="Wawszczak Michal" userId="S::i21mwawszczak@sp11.waw.pl::382059c3-2f87-4fee-93d6-85c02b3781c0" providerId="AD" clId="Web-{748A7513-DD8F-E492-AA0E-9C50A55261DC}" dt="2020-12-27T12:28:42.848" v="42" actId="14100"/>
        <pc:sldMkLst>
          <pc:docMk/>
          <pc:sldMk cId="2327520016" sldId="258"/>
        </pc:sldMkLst>
        <pc:spChg chg="mod">
          <ac:chgData name="Wawszczak Michal" userId="S::i21mwawszczak@sp11.waw.pl::382059c3-2f87-4fee-93d6-85c02b3781c0" providerId="AD" clId="Web-{748A7513-DD8F-E492-AA0E-9C50A55261DC}" dt="2020-12-27T12:28:42.848" v="42" actId="14100"/>
          <ac:spMkLst>
            <pc:docMk/>
            <pc:sldMk cId="2327520016" sldId="258"/>
            <ac:spMk id="3" creationId="{17611E07-8C88-4708-919B-3760BF7A5D2D}"/>
          </ac:spMkLst>
        </pc:spChg>
      </pc:sldChg>
      <pc:sldChg chg="add replId">
        <pc:chgData name="Wawszczak Michal" userId="S::i21mwawszczak@sp11.waw.pl::382059c3-2f87-4fee-93d6-85c02b3781c0" providerId="AD" clId="Web-{748A7513-DD8F-E492-AA0E-9C50A55261DC}" dt="2020-12-27T12:29:19.146" v="43"/>
        <pc:sldMkLst>
          <pc:docMk/>
          <pc:sldMk cId="2464591251" sldId="259"/>
        </pc:sldMkLst>
      </pc:sldChg>
      <pc:sldChg chg="add replId">
        <pc:chgData name="Wawszczak Michal" userId="S::i21mwawszczak@sp11.waw.pl::382059c3-2f87-4fee-93d6-85c02b3781c0" providerId="AD" clId="Web-{748A7513-DD8F-E492-AA0E-9C50A55261DC}" dt="2020-12-27T12:29:20.709" v="44"/>
        <pc:sldMkLst>
          <pc:docMk/>
          <pc:sldMk cId="79388667" sldId="260"/>
        </pc:sldMkLst>
      </pc:sldChg>
      <pc:sldChg chg="add replId">
        <pc:chgData name="Wawszczak Michal" userId="S::i21mwawszczak@sp11.waw.pl::382059c3-2f87-4fee-93d6-85c02b3781c0" providerId="AD" clId="Web-{748A7513-DD8F-E492-AA0E-9C50A55261DC}" dt="2020-12-27T12:29:22.818" v="45"/>
        <pc:sldMkLst>
          <pc:docMk/>
          <pc:sldMk cId="1839453136" sldId="261"/>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dirty="0"/>
              <a:t>Click to edit Master title style</a:t>
            </a:r>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08B9EBBA-996F-894A-B54A-D6246ED52CEA}" type="datetimeFigureOut">
              <a:rPr lang="en-US" dirty="0"/>
              <a:pPr/>
              <a:t>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2447687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dirty="0"/>
              <a:t>Click to edit Master title style</a:t>
            </a:r>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0823266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dirty="0"/>
              <a:t>Click to edit Master title style</a:t>
            </a:r>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dirty="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2792106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dirty="0"/>
              <a:t>Click to edit Master title style</a:t>
            </a:r>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dirty="0"/>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1/4/2021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760776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ncho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6C52C72-DE31-F449-A4ED-4C594FD91407}" type="datetimeFigureOut">
              <a:rPr lang="en-US" dirty="0"/>
              <a:pPr/>
              <a:t>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2238152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D62726E-379B-B349-9EED-81ED093FA806}" type="datetimeFigureOut">
              <a:rPr lang="en-US" dirty="0"/>
              <a:pPr/>
              <a:t>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8575432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dirty="0"/>
              <a:t>Click to edit Master title style</a:t>
            </a:r>
          </a:p>
        </p:txBody>
      </p:sp>
      <p:sp>
        <p:nvSpPr>
          <p:cNvPr id="3" name="Content Placeholder 2"/>
          <p:cNvSpPr>
            <a:spLocks noGrp="1"/>
          </p:cNvSpPr>
          <p:nvPr>
            <p:ph idx="1"/>
          </p:nvPr>
        </p:nvSpPr>
        <p:spPr>
          <a:xfrm>
            <a:off x="818712" y="2222287"/>
            <a:ext cx="10554574" cy="363651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9B3A1323-8D79-1946-B0D7-40001CF92E9D}" type="datetimeFigureOut">
              <a:rPr lang="en-US" dirty="0"/>
              <a:pPr/>
              <a:t>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9540923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dirty="0"/>
              <a:t>Click to edit Master title style</a:t>
            </a:r>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4634540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57302355-E14B-8545-A8F8-0FE83CC9D524}" type="datetimeFigureOut">
              <a:rPr lang="en-US" dirty="0"/>
              <a:pPr/>
              <a:t>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2788831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02640F58-564D-2B4F-AE67-E407BA4FCF45}" type="datetimeFigureOut">
              <a:rPr lang="en-US" dirty="0"/>
              <a:pPr/>
              <a:t>1/4/2021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985872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F13A34C8-038E-2045-AF43-DF7DBB8E0E9E}" type="datetimeFigureOut">
              <a:rPr lang="en-US" dirty="0"/>
              <a:pPr/>
              <a:t>1/4/2021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4314889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1/4/2021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9329373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dirty="0"/>
              <a:t>Click to edit Master title style</a:t>
            </a:r>
          </a:p>
        </p:txBody>
      </p:sp>
      <p:sp>
        <p:nvSpPr>
          <p:cNvPr id="3" name="Content Placeholder 2"/>
          <p:cNvSpPr>
            <a:spLocks noGrp="1"/>
          </p:cNvSpPr>
          <p:nvPr>
            <p:ph idx="1"/>
          </p:nvPr>
        </p:nvSpPr>
        <p:spPr>
          <a:xfrm>
            <a:off x="4855633" y="446088"/>
            <a:ext cx="6252633" cy="5414963"/>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194264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dirty="0"/>
              <a:t>Click to edit Master title style</a:t>
            </a:r>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1/4/2021</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5957374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dirty="0"/>
              <a:t>Click to edit Master title style</a:t>
            </a:r>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1/4/2021</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258375427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a:cs typeface="Calibri Light"/>
              </a:rPr>
              <a:t>"Ania z Zielonego Wzgórza"</a:t>
            </a:r>
            <a:endParaRPr lang="pl-PL"/>
          </a:p>
        </p:txBody>
      </p:sp>
      <p:sp>
        <p:nvSpPr>
          <p:cNvPr id="3" name="Podtytuł 2"/>
          <p:cNvSpPr>
            <a:spLocks noGrp="1"/>
          </p:cNvSpPr>
          <p:nvPr>
            <p:ph type="subTitle" idx="1"/>
          </p:nvPr>
        </p:nvSpPr>
        <p:spPr/>
        <p:txBody>
          <a:bodyPr/>
          <a:lstStyle/>
          <a:p>
            <a:r>
              <a:rPr lang="pl-PL" dirty="0"/>
              <a:t>Lucy </a:t>
            </a:r>
            <a:r>
              <a:rPr lang="pl-PL" dirty="0" err="1"/>
              <a:t>Maud</a:t>
            </a:r>
            <a:r>
              <a:rPr lang="pl-PL" dirty="0"/>
              <a:t> Montgomery</a:t>
            </a:r>
          </a:p>
        </p:txBody>
      </p:sp>
    </p:spTree>
    <p:extLst>
      <p:ext uri="{BB962C8B-B14F-4D97-AF65-F5344CB8AC3E}">
        <p14:creationId xmlns:p14="http://schemas.microsoft.com/office/powerpoint/2010/main" val="650317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57D8D33-08FA-4821-84D2-E8D0C0B91A1F}"/>
              </a:ext>
            </a:extLst>
          </p:cNvPr>
          <p:cNvSpPr>
            <a:spLocks noGrp="1"/>
          </p:cNvSpPr>
          <p:nvPr>
            <p:ph type="title"/>
          </p:nvPr>
        </p:nvSpPr>
        <p:spPr>
          <a:xfrm>
            <a:off x="817775" y="447188"/>
            <a:ext cx="6357672" cy="970450"/>
          </a:xfrm>
        </p:spPr>
        <p:txBody>
          <a:bodyPr/>
          <a:lstStyle/>
          <a:p>
            <a:r>
              <a:rPr lang="pl" b="0"/>
              <a:t>Lucy Maud Montgomery</a:t>
            </a:r>
            <a:endParaRPr lang="pl-PL"/>
          </a:p>
        </p:txBody>
      </p:sp>
      <p:sp>
        <p:nvSpPr>
          <p:cNvPr id="3" name="Symbol zastępczy zawartości 2">
            <a:extLst>
              <a:ext uri="{FF2B5EF4-FFF2-40B4-BE49-F238E27FC236}">
                <a16:creationId xmlns:a16="http://schemas.microsoft.com/office/drawing/2014/main" id="{421298B9-7C88-4A97-913E-E75426F4B3A8}"/>
              </a:ext>
            </a:extLst>
          </p:cNvPr>
          <p:cNvSpPr>
            <a:spLocks noGrp="1"/>
          </p:cNvSpPr>
          <p:nvPr>
            <p:ph idx="1"/>
          </p:nvPr>
        </p:nvSpPr>
        <p:spPr>
          <a:xfrm>
            <a:off x="818712" y="2222287"/>
            <a:ext cx="6596840" cy="4297428"/>
          </a:xfrm>
        </p:spPr>
        <p:txBody>
          <a:bodyPr>
            <a:normAutofit/>
          </a:bodyPr>
          <a:lstStyle/>
          <a:p>
            <a:pPr>
              <a:buFont typeface="Wingdings" charset="2"/>
              <a:buChar char="§"/>
            </a:pPr>
            <a:r>
              <a:rPr lang="pl-PL" b="1">
                <a:ea typeface="+mn-lt"/>
                <a:cs typeface="+mn-lt"/>
              </a:rPr>
              <a:t>Lucy Maud Montgomery</a:t>
            </a:r>
            <a:r>
              <a:rPr lang="pl-PL">
                <a:ea typeface="+mn-lt"/>
                <a:cs typeface="+mn-lt"/>
              </a:rPr>
              <a:t> - ur. 30 listopada 1874 w Clifton na Wyspie Księcia Edwarda, zm. 24 kwietnia 1942 w Toronto; kanadyjska pisarka, autorka m.in. cyklu powieściowego "</a:t>
            </a:r>
            <a:r>
              <a:rPr lang="pl-PL" i="1">
                <a:ea typeface="+mn-lt"/>
                <a:cs typeface="+mn-lt"/>
              </a:rPr>
              <a:t>Ania z Zielonego Wzgórza"</a:t>
            </a:r>
            <a:r>
              <a:rPr lang="pl-PL">
                <a:ea typeface="+mn-lt"/>
                <a:cs typeface="+mn-lt"/>
              </a:rPr>
              <a:t>. Lucy Maud Montgomery (używała jedynie drugiego imienia – Maud) urodziła się 30 listopada 1874 roku w Clifton na Wyspie Księcia Edwarda jako jedyna córka Hugh Johna Montgomery’ego i Clary Woolner Macneill Montgomery. Kiedy miała 21 miesięcy, jej matka zmarła na gruźlicę. Ojciec przeniósł się na zachód Kanady, oddawszy dziecko pod opiekę swoim teściom Alexandrowi Marquis Macneill i Lucy Woolner Macneill, zamieszkałym w rybackiej wiosce Cavendish na Wyspie Księcia Edwarda. </a:t>
            </a:r>
            <a:endParaRPr lang="pl-PL"/>
          </a:p>
        </p:txBody>
      </p:sp>
      <p:pic>
        <p:nvPicPr>
          <p:cNvPr id="4" name="Obraz 4" descr="Obraz zawierający zewnętrzne, zdjęcie, kobieta, noszenie&#10;&#10;Opis wygenerowany automatycznie">
            <a:extLst>
              <a:ext uri="{FF2B5EF4-FFF2-40B4-BE49-F238E27FC236}">
                <a16:creationId xmlns:a16="http://schemas.microsoft.com/office/drawing/2014/main" id="{C804DDD0-8059-4C84-811E-2D5977C1A1C0}"/>
              </a:ext>
            </a:extLst>
          </p:cNvPr>
          <p:cNvPicPr>
            <a:picLocks noChangeAspect="1"/>
          </p:cNvPicPr>
          <p:nvPr/>
        </p:nvPicPr>
        <p:blipFill>
          <a:blip r:embed="rId2"/>
          <a:stretch>
            <a:fillRect/>
          </a:stretch>
        </p:blipFill>
        <p:spPr>
          <a:xfrm>
            <a:off x="7895718" y="3796155"/>
            <a:ext cx="1790700" cy="2286000"/>
          </a:xfrm>
          <a:prstGeom prst="rect">
            <a:avLst/>
          </a:prstGeom>
        </p:spPr>
      </p:pic>
      <p:pic>
        <p:nvPicPr>
          <p:cNvPr id="5" name="Obraz 5" descr="Obraz zawierający zdjęcie, stare, mężczyzna, stojące&#10;&#10;Opis wygenerowany automatycznie">
            <a:extLst>
              <a:ext uri="{FF2B5EF4-FFF2-40B4-BE49-F238E27FC236}">
                <a16:creationId xmlns:a16="http://schemas.microsoft.com/office/drawing/2014/main" id="{55A4644C-A771-42F3-A4CD-D1ABAA91594E}"/>
              </a:ext>
            </a:extLst>
          </p:cNvPr>
          <p:cNvPicPr>
            <a:picLocks noChangeAspect="1"/>
          </p:cNvPicPr>
          <p:nvPr/>
        </p:nvPicPr>
        <p:blipFill>
          <a:blip r:embed="rId3"/>
          <a:stretch>
            <a:fillRect/>
          </a:stretch>
        </p:blipFill>
        <p:spPr>
          <a:xfrm>
            <a:off x="10029875" y="2126562"/>
            <a:ext cx="1762125" cy="2600325"/>
          </a:xfrm>
          <a:prstGeom prst="rect">
            <a:avLst/>
          </a:prstGeom>
        </p:spPr>
      </p:pic>
    </p:spTree>
    <p:extLst>
      <p:ext uri="{BB962C8B-B14F-4D97-AF65-F5344CB8AC3E}">
        <p14:creationId xmlns:p14="http://schemas.microsoft.com/office/powerpoint/2010/main" val="32111577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6E871A9-377D-4040-B6B6-F2B31D83F2AD}"/>
              </a:ext>
            </a:extLst>
          </p:cNvPr>
          <p:cNvSpPr>
            <a:spLocks noGrp="1"/>
          </p:cNvSpPr>
          <p:nvPr>
            <p:ph type="title"/>
          </p:nvPr>
        </p:nvSpPr>
        <p:spPr/>
        <p:txBody>
          <a:bodyPr/>
          <a:lstStyle/>
          <a:p>
            <a:r>
              <a:rPr lang="pl-PL"/>
              <a:t>O lekturze "Ania z Zielonego Wzgórza"</a:t>
            </a:r>
          </a:p>
        </p:txBody>
      </p:sp>
      <p:sp>
        <p:nvSpPr>
          <p:cNvPr id="3" name="Symbol zastępczy zawartości 2">
            <a:extLst>
              <a:ext uri="{FF2B5EF4-FFF2-40B4-BE49-F238E27FC236}">
                <a16:creationId xmlns:a16="http://schemas.microsoft.com/office/drawing/2014/main" id="{17611E07-8C88-4708-919B-3760BF7A5D2D}"/>
              </a:ext>
            </a:extLst>
          </p:cNvPr>
          <p:cNvSpPr>
            <a:spLocks noGrp="1"/>
          </p:cNvSpPr>
          <p:nvPr>
            <p:ph idx="1"/>
          </p:nvPr>
        </p:nvSpPr>
        <p:spPr>
          <a:xfrm>
            <a:off x="810937" y="2222287"/>
            <a:ext cx="4427472" cy="3208858"/>
          </a:xfrm>
        </p:spPr>
        <p:txBody>
          <a:bodyPr/>
          <a:lstStyle/>
          <a:p>
            <a:pPr>
              <a:lnSpc>
                <a:spcPct val="95000"/>
              </a:lnSpc>
              <a:spcBef>
                <a:spcPts val="1400"/>
              </a:spcBef>
              <a:spcAft>
                <a:spcPts val="200"/>
              </a:spcAft>
              <a:buFont typeface="Wingdings" charset="2"/>
              <a:buChar char="§"/>
            </a:pPr>
            <a:r>
              <a:rPr lang="pl-PL" dirty="0">
                <a:ea typeface="+mn-lt"/>
                <a:cs typeface="+mn-lt"/>
              </a:rPr>
              <a:t>Autorką książki jest </a:t>
            </a:r>
            <a:r>
              <a:rPr lang="pl" dirty="0">
                <a:ea typeface="+mn-lt"/>
                <a:cs typeface="+mn-lt"/>
              </a:rPr>
              <a:t>Lucy </a:t>
            </a:r>
            <a:r>
              <a:rPr lang="pl" dirty="0" err="1">
                <a:ea typeface="+mn-lt"/>
                <a:cs typeface="+mn-lt"/>
              </a:rPr>
              <a:t>Maud</a:t>
            </a:r>
            <a:r>
              <a:rPr lang="pl" dirty="0">
                <a:ea typeface="+mn-lt"/>
                <a:cs typeface="+mn-lt"/>
              </a:rPr>
              <a:t> Montgomery. </a:t>
            </a:r>
            <a:endParaRPr lang="pl-PL" dirty="0">
              <a:ea typeface="+mn-lt"/>
              <a:cs typeface="+mn-lt"/>
            </a:endParaRPr>
          </a:p>
          <a:p>
            <a:pPr>
              <a:lnSpc>
                <a:spcPct val="95000"/>
              </a:lnSpc>
              <a:spcBef>
                <a:spcPts val="1400"/>
              </a:spcBef>
              <a:spcAft>
                <a:spcPts val="200"/>
              </a:spcAft>
              <a:buFont typeface="Wingdings" charset="2"/>
              <a:buChar char="§"/>
            </a:pPr>
            <a:r>
              <a:rPr lang="pl" dirty="0">
                <a:ea typeface="+mn-lt"/>
                <a:cs typeface="+mn-lt"/>
              </a:rPr>
              <a:t>Po raz pierwszy pierwsza książka została wydana w 1908 roku. </a:t>
            </a:r>
          </a:p>
          <a:p>
            <a:pPr>
              <a:lnSpc>
                <a:spcPct val="95000"/>
              </a:lnSpc>
              <a:spcBef>
                <a:spcPts val="1400"/>
              </a:spcBef>
              <a:spcAft>
                <a:spcPts val="200"/>
              </a:spcAft>
              <a:buFont typeface="Wingdings" charset="2"/>
              <a:buChar char="§"/>
            </a:pPr>
            <a:r>
              <a:rPr lang="pl" dirty="0">
                <a:ea typeface="+mn-lt"/>
                <a:cs typeface="+mn-lt"/>
              </a:rPr>
              <a:t>Książka zalicza się do klasyki literatury dla dzieci i młodzieży. </a:t>
            </a:r>
          </a:p>
          <a:p>
            <a:pPr>
              <a:lnSpc>
                <a:spcPct val="95000"/>
              </a:lnSpc>
              <a:spcBef>
                <a:spcPts val="1400"/>
              </a:spcBef>
              <a:spcAft>
                <a:spcPts val="200"/>
              </a:spcAft>
              <a:buFont typeface="Wingdings" charset="2"/>
              <a:buChar char="§"/>
            </a:pPr>
            <a:r>
              <a:rPr lang="pl" dirty="0">
                <a:ea typeface="+mn-lt"/>
                <a:cs typeface="+mn-lt"/>
              </a:rPr>
              <a:t>Książka została przetłumaczona na ponad 20 języki, w tym język Polski.</a:t>
            </a:r>
          </a:p>
        </p:txBody>
      </p:sp>
      <p:pic>
        <p:nvPicPr>
          <p:cNvPr id="4" name="Obraz 4" descr="Obraz zawierający gra&#10;&#10;Opis wygenerowany automatycznie">
            <a:extLst>
              <a:ext uri="{FF2B5EF4-FFF2-40B4-BE49-F238E27FC236}">
                <a16:creationId xmlns:a16="http://schemas.microsoft.com/office/drawing/2014/main" id="{745D25D3-8D7F-4E67-8482-4C2BFBC0A511}"/>
              </a:ext>
            </a:extLst>
          </p:cNvPr>
          <p:cNvPicPr>
            <a:picLocks noChangeAspect="1"/>
          </p:cNvPicPr>
          <p:nvPr/>
        </p:nvPicPr>
        <p:blipFill>
          <a:blip r:embed="rId2"/>
          <a:stretch>
            <a:fillRect/>
          </a:stretch>
        </p:blipFill>
        <p:spPr>
          <a:xfrm>
            <a:off x="8319602" y="2855751"/>
            <a:ext cx="1695450" cy="2686050"/>
          </a:xfrm>
          <a:prstGeom prst="rect">
            <a:avLst/>
          </a:prstGeom>
        </p:spPr>
      </p:pic>
    </p:spTree>
    <p:extLst>
      <p:ext uri="{BB962C8B-B14F-4D97-AF65-F5344CB8AC3E}">
        <p14:creationId xmlns:p14="http://schemas.microsoft.com/office/powerpoint/2010/main" val="23275200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6E871A9-377D-4040-B6B6-F2B31D83F2AD}"/>
              </a:ext>
            </a:extLst>
          </p:cNvPr>
          <p:cNvSpPr>
            <a:spLocks noGrp="1"/>
          </p:cNvSpPr>
          <p:nvPr>
            <p:ph type="title"/>
          </p:nvPr>
        </p:nvSpPr>
        <p:spPr>
          <a:xfrm>
            <a:off x="810000" y="447188"/>
            <a:ext cx="6894182" cy="970450"/>
          </a:xfrm>
        </p:spPr>
        <p:txBody>
          <a:bodyPr/>
          <a:lstStyle/>
          <a:p>
            <a:r>
              <a:rPr lang="pl-PL"/>
              <a:t>"Ania z Zielonego Wzgórza"</a:t>
            </a:r>
          </a:p>
        </p:txBody>
      </p:sp>
      <p:sp>
        <p:nvSpPr>
          <p:cNvPr id="3" name="Symbol zastępczy zawartości 2">
            <a:extLst>
              <a:ext uri="{FF2B5EF4-FFF2-40B4-BE49-F238E27FC236}">
                <a16:creationId xmlns:a16="http://schemas.microsoft.com/office/drawing/2014/main" id="{17611E07-8C88-4708-919B-3760BF7A5D2D}"/>
              </a:ext>
            </a:extLst>
          </p:cNvPr>
          <p:cNvSpPr>
            <a:spLocks noGrp="1"/>
          </p:cNvSpPr>
          <p:nvPr>
            <p:ph idx="1"/>
          </p:nvPr>
        </p:nvSpPr>
        <p:spPr>
          <a:xfrm>
            <a:off x="810937" y="2222287"/>
            <a:ext cx="7428818" cy="4258551"/>
          </a:xfrm>
        </p:spPr>
        <p:txBody>
          <a:bodyPr>
            <a:normAutofit fontScale="92500" lnSpcReduction="10000"/>
          </a:bodyPr>
          <a:lstStyle/>
          <a:p>
            <a:pPr>
              <a:lnSpc>
                <a:spcPct val="95000"/>
              </a:lnSpc>
              <a:spcBef>
                <a:spcPts val="1400"/>
              </a:spcBef>
              <a:spcAft>
                <a:spcPts val="200"/>
              </a:spcAft>
              <a:buFont typeface="Wingdings" charset="2"/>
              <a:buChar char="§"/>
            </a:pPr>
            <a:r>
              <a:rPr lang="pl">
                <a:ea typeface="+mn-lt"/>
                <a:cs typeface="+mn-lt"/>
              </a:rPr>
              <a:t>Na Zielone Wzgórze do domu Mateusza i Maryli Cuthbert przybywa jedenastoletnia Ania Shirley. Jest wychowanką domu dziecka, wcześnie straciła rodziców. Rodzeństwo Cuthbert decyduje się pomóc dziewczynce, Mateusz jest nią zauroczony, Maryla nieco przerażona. Powieść dotyczy przygód tytułowej bohaterki na Zielonym Wzgórzu. Ania między innymi farbuje włosy na zielono, upija swoją przyjaciółkę Dianę winem, które bierze za sok porzeczkowy, omal nie tonie w trakcie realizacji romantycznego przedstawienia. W trakcie akcji dorasta, zmienia się, jest coraz bardziej szczęśliwa, czuje się kochana, chciana. Maryla i Mateusz z powodzeniem odgrywają rolę rodziców. Ania z Zielonego Wzgórza to pierwsza z serii powieści o przygodach Ani Shirley. Autorka opisała w niej historię dziewczynki z domu dziecka, która znajduje dom. Bohaterka to osoba nieprzeciętna, wyjątkowa, o niezwykle bujnej wyobraźni, bardzo wrażliwa na piękno przyrody i uczucia innych ludzi. W krótkim czasie swoją osobowością i oryginalnością podbija mieszkańców miasteczka Avonlea.</a:t>
            </a:r>
            <a:endParaRPr lang="pl-PL">
              <a:ea typeface="+mn-lt"/>
              <a:cs typeface="+mn-lt"/>
            </a:endParaRPr>
          </a:p>
        </p:txBody>
      </p:sp>
      <p:pic>
        <p:nvPicPr>
          <p:cNvPr id="4" name="Obraz 4" descr="Obraz zawierający parasol, trzymający, młode, noszenie&#10;&#10;Opis wygenerowany automatycznie">
            <a:extLst>
              <a:ext uri="{FF2B5EF4-FFF2-40B4-BE49-F238E27FC236}">
                <a16:creationId xmlns:a16="http://schemas.microsoft.com/office/drawing/2014/main" id="{030D8F07-DD02-4098-9E30-AEB56824CFC7}"/>
              </a:ext>
            </a:extLst>
          </p:cNvPr>
          <p:cNvPicPr>
            <a:picLocks noChangeAspect="1"/>
          </p:cNvPicPr>
          <p:nvPr/>
        </p:nvPicPr>
        <p:blipFill>
          <a:blip r:embed="rId2"/>
          <a:stretch>
            <a:fillRect/>
          </a:stretch>
        </p:blipFill>
        <p:spPr>
          <a:xfrm>
            <a:off x="8785302" y="3952587"/>
            <a:ext cx="2743200" cy="1536192"/>
          </a:xfrm>
          <a:prstGeom prst="rect">
            <a:avLst/>
          </a:prstGeom>
        </p:spPr>
      </p:pic>
      <p:pic>
        <p:nvPicPr>
          <p:cNvPr id="5" name="Obraz 5" descr="Obraz zawierający trawa, znak, żywność, trzymający&#10;&#10;Opis wygenerowany automatycznie">
            <a:extLst>
              <a:ext uri="{FF2B5EF4-FFF2-40B4-BE49-F238E27FC236}">
                <a16:creationId xmlns:a16="http://schemas.microsoft.com/office/drawing/2014/main" id="{AF28CB8F-7E1E-40EC-9F67-DC6318B2AC8C}"/>
              </a:ext>
            </a:extLst>
          </p:cNvPr>
          <p:cNvPicPr>
            <a:picLocks noChangeAspect="1"/>
          </p:cNvPicPr>
          <p:nvPr/>
        </p:nvPicPr>
        <p:blipFill>
          <a:blip r:embed="rId3"/>
          <a:stretch>
            <a:fillRect/>
          </a:stretch>
        </p:blipFill>
        <p:spPr>
          <a:xfrm>
            <a:off x="9680885" y="873163"/>
            <a:ext cx="1695450" cy="2695575"/>
          </a:xfrm>
          <a:prstGeom prst="rect">
            <a:avLst/>
          </a:prstGeom>
        </p:spPr>
      </p:pic>
    </p:spTree>
    <p:extLst>
      <p:ext uri="{BB962C8B-B14F-4D97-AF65-F5344CB8AC3E}">
        <p14:creationId xmlns:p14="http://schemas.microsoft.com/office/powerpoint/2010/main" val="24645912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6E871A9-377D-4040-B6B6-F2B31D83F2AD}"/>
              </a:ext>
            </a:extLst>
          </p:cNvPr>
          <p:cNvSpPr>
            <a:spLocks noGrp="1"/>
          </p:cNvSpPr>
          <p:nvPr>
            <p:ph type="title"/>
          </p:nvPr>
        </p:nvSpPr>
        <p:spPr>
          <a:xfrm>
            <a:off x="810000" y="447188"/>
            <a:ext cx="7158550" cy="970450"/>
          </a:xfrm>
        </p:spPr>
        <p:txBody>
          <a:bodyPr/>
          <a:lstStyle/>
          <a:p>
            <a:r>
              <a:rPr lang="pl-PL" dirty="0"/>
              <a:t>Dlaczego warto przeczytać</a:t>
            </a:r>
          </a:p>
        </p:txBody>
      </p:sp>
      <p:sp>
        <p:nvSpPr>
          <p:cNvPr id="3" name="Symbol zastępczy zawartości 2">
            <a:extLst>
              <a:ext uri="{FF2B5EF4-FFF2-40B4-BE49-F238E27FC236}">
                <a16:creationId xmlns:a16="http://schemas.microsoft.com/office/drawing/2014/main" id="{17611E07-8C88-4708-919B-3760BF7A5D2D}"/>
              </a:ext>
            </a:extLst>
          </p:cNvPr>
          <p:cNvSpPr>
            <a:spLocks noGrp="1"/>
          </p:cNvSpPr>
          <p:nvPr>
            <p:ph idx="1"/>
          </p:nvPr>
        </p:nvSpPr>
        <p:spPr>
          <a:xfrm>
            <a:off x="810937" y="2222287"/>
            <a:ext cx="6200288" cy="3169981"/>
          </a:xfrm>
        </p:spPr>
        <p:txBody>
          <a:bodyPr>
            <a:normAutofit fontScale="92500" lnSpcReduction="20000"/>
          </a:bodyPr>
          <a:lstStyle/>
          <a:p>
            <a:pPr>
              <a:lnSpc>
                <a:spcPct val="95000"/>
              </a:lnSpc>
              <a:spcBef>
                <a:spcPts val="1400"/>
              </a:spcBef>
              <a:spcAft>
                <a:spcPts val="200"/>
              </a:spcAft>
              <a:buFont typeface="Wingdings" charset="2"/>
              <a:buChar char="§"/>
            </a:pPr>
            <a:r>
              <a:rPr lang="pl" dirty="0">
                <a:ea typeface="+mn-lt"/>
                <a:cs typeface="+mn-lt"/>
              </a:rPr>
              <a:t>Według mnie, warto przeczytać powieść "Ania z Zielonego </a:t>
            </a:r>
            <a:r>
              <a:rPr lang="pl">
                <a:ea typeface="+mn-lt"/>
                <a:cs typeface="+mn-lt"/>
              </a:rPr>
              <a:t>wzgórza"</a:t>
            </a:r>
            <a:r>
              <a:rPr lang="pl" dirty="0">
                <a:ea typeface="+mn-lt"/>
                <a:cs typeface="+mn-lt"/>
              </a:rPr>
              <a:t> ze względu na jej charakter. Nie jest nudna, a wręcz przyciągająca. Zawiera ważne puenty ukryte w opowieści. Można przeczytać o problemach i pociągach do różnych rzeczy wśród nastolatków. Ich poglądy i zachowania. Pokazuje skutki złego postępowania i działania nastolatków. Poza tym akcja jest wciągająca i pokazuje zdarzenia o różnych nastrojach - wesołe, przykre, smutne, przygnębiające, itp. Nie skupia się na jednym ciągłym wydarzeniu, ale ujawnia wiele przygód Ani. Książka ta jest bardzo dobrze napisana i nie ma nagłych przerwań zdarzeń. Autorka pokazała, że można pisać mądre, a zarazem ciekawe książki</a:t>
            </a:r>
            <a:endParaRPr lang="pl-PL" dirty="0">
              <a:ea typeface="+mn-lt"/>
              <a:cs typeface="+mn-lt"/>
            </a:endParaRPr>
          </a:p>
        </p:txBody>
      </p:sp>
      <p:pic>
        <p:nvPicPr>
          <p:cNvPr id="4" name="Obraz 4">
            <a:extLst>
              <a:ext uri="{FF2B5EF4-FFF2-40B4-BE49-F238E27FC236}">
                <a16:creationId xmlns:a16="http://schemas.microsoft.com/office/drawing/2014/main" id="{C84B52D1-066F-4995-8CD4-37CCE8192168}"/>
              </a:ext>
            </a:extLst>
          </p:cNvPr>
          <p:cNvPicPr>
            <a:picLocks noChangeAspect="1"/>
          </p:cNvPicPr>
          <p:nvPr/>
        </p:nvPicPr>
        <p:blipFill>
          <a:blip r:embed="rId2"/>
          <a:stretch>
            <a:fillRect/>
          </a:stretch>
        </p:blipFill>
        <p:spPr>
          <a:xfrm>
            <a:off x="7094034" y="2535667"/>
            <a:ext cx="4462346" cy="2325640"/>
          </a:xfrm>
          <a:prstGeom prst="rect">
            <a:avLst/>
          </a:prstGeom>
        </p:spPr>
      </p:pic>
    </p:spTree>
    <p:extLst>
      <p:ext uri="{BB962C8B-B14F-4D97-AF65-F5344CB8AC3E}">
        <p14:creationId xmlns:p14="http://schemas.microsoft.com/office/powerpoint/2010/main" val="793886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6E871A9-377D-4040-B6B6-F2B31D83F2AD}"/>
              </a:ext>
            </a:extLst>
          </p:cNvPr>
          <p:cNvSpPr>
            <a:spLocks noGrp="1"/>
          </p:cNvSpPr>
          <p:nvPr>
            <p:ph type="title"/>
          </p:nvPr>
        </p:nvSpPr>
        <p:spPr>
          <a:xfrm>
            <a:off x="1276531" y="1901208"/>
            <a:ext cx="8161591" cy="1094858"/>
          </a:xfrm>
        </p:spPr>
        <p:txBody>
          <a:bodyPr/>
          <a:lstStyle/>
          <a:p>
            <a:r>
              <a:rPr lang="pl-PL" sz="6600" dirty="0"/>
              <a:t>Dziękuję za Uwagę</a:t>
            </a:r>
          </a:p>
        </p:txBody>
      </p:sp>
      <p:sp>
        <p:nvSpPr>
          <p:cNvPr id="3" name="Symbol zastępczy zawartości 2">
            <a:extLst>
              <a:ext uri="{FF2B5EF4-FFF2-40B4-BE49-F238E27FC236}">
                <a16:creationId xmlns:a16="http://schemas.microsoft.com/office/drawing/2014/main" id="{17611E07-8C88-4708-919B-3760BF7A5D2D}"/>
              </a:ext>
            </a:extLst>
          </p:cNvPr>
          <p:cNvSpPr>
            <a:spLocks noGrp="1"/>
          </p:cNvSpPr>
          <p:nvPr>
            <p:ph idx="1"/>
          </p:nvPr>
        </p:nvSpPr>
        <p:spPr>
          <a:xfrm>
            <a:off x="694304" y="5799022"/>
            <a:ext cx="2320310" cy="417450"/>
          </a:xfrm>
        </p:spPr>
        <p:txBody>
          <a:bodyPr/>
          <a:lstStyle/>
          <a:p>
            <a:pPr marL="0" indent="0">
              <a:lnSpc>
                <a:spcPct val="95000"/>
              </a:lnSpc>
              <a:spcBef>
                <a:spcPts val="1400"/>
              </a:spcBef>
              <a:spcAft>
                <a:spcPts val="200"/>
              </a:spcAft>
              <a:buNone/>
            </a:pPr>
            <a:r>
              <a:rPr lang="pl" dirty="0">
                <a:ea typeface="+mn-lt"/>
                <a:cs typeface="+mn-lt"/>
              </a:rPr>
              <a:t>Michał </a:t>
            </a:r>
            <a:r>
              <a:rPr lang="pl" dirty="0" err="1">
                <a:ea typeface="+mn-lt"/>
                <a:cs typeface="+mn-lt"/>
              </a:rPr>
              <a:t>Wawszczak</a:t>
            </a:r>
          </a:p>
        </p:txBody>
      </p:sp>
    </p:spTree>
    <p:extLst>
      <p:ext uri="{BB962C8B-B14F-4D97-AF65-F5344CB8AC3E}">
        <p14:creationId xmlns:p14="http://schemas.microsoft.com/office/powerpoint/2010/main" val="183945313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Panoramiczny</PresentationFormat>
  <Paragraphs>0</Paragraphs>
  <Slides>6</Slides>
  <Notes>0</Notes>
  <HiddenSlides>0</HiddenSlides>
  <MMClips>0</MMClips>
  <ScaleCrop>false</ScaleCrop>
  <HeadingPairs>
    <vt:vector size="4" baseType="variant">
      <vt:variant>
        <vt:lpstr>Motyw</vt:lpstr>
      </vt:variant>
      <vt:variant>
        <vt:i4>1</vt:i4>
      </vt:variant>
      <vt:variant>
        <vt:lpstr>Tytuły slajdów</vt:lpstr>
      </vt:variant>
      <vt:variant>
        <vt:i4>6</vt:i4>
      </vt:variant>
    </vt:vector>
  </HeadingPairs>
  <TitlesOfParts>
    <vt:vector size="7" baseType="lpstr">
      <vt:lpstr>Quotable</vt:lpstr>
      <vt:lpstr>"Ania z Zielonego Wzgórza"</vt:lpstr>
      <vt:lpstr>Lucy Maud Montgomery</vt:lpstr>
      <vt:lpstr>O lekturze "Ania z Zielonego Wzgórza"</vt:lpstr>
      <vt:lpstr>"Ania z Zielonego Wzgórza"</vt:lpstr>
      <vt:lpstr>Dlaczego warto przeczytać</vt:lpstr>
      <vt:lpstr>Dziękuję za Uwagę</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
  <cp:lastModifiedBy/>
  <cp:revision>98</cp:revision>
  <dcterms:created xsi:type="dcterms:W3CDTF">2020-12-26T10:05:47Z</dcterms:created>
  <dcterms:modified xsi:type="dcterms:W3CDTF">2021-01-04T10:38:22Z</dcterms:modified>
</cp:coreProperties>
</file>